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4" r:id="rId5"/>
    <p:sldId id="263" r:id="rId6"/>
    <p:sldId id="265" r:id="rId7"/>
    <p:sldId id="294" r:id="rId8"/>
    <p:sldId id="272" r:id="rId9"/>
    <p:sldId id="267" r:id="rId10"/>
    <p:sldId id="268" r:id="rId11"/>
    <p:sldId id="269" r:id="rId12"/>
    <p:sldId id="270" r:id="rId13"/>
    <p:sldId id="299" r:id="rId14"/>
    <p:sldId id="266" r:id="rId15"/>
    <p:sldId id="275" r:id="rId16"/>
    <p:sldId id="276" r:id="rId17"/>
    <p:sldId id="271" r:id="rId18"/>
    <p:sldId id="301" r:id="rId19"/>
    <p:sldId id="302" r:id="rId20"/>
    <p:sldId id="282" r:id="rId21"/>
    <p:sldId id="300" r:id="rId22"/>
    <p:sldId id="278" r:id="rId23"/>
    <p:sldId id="280" r:id="rId24"/>
    <p:sldId id="283" r:id="rId25"/>
    <p:sldId id="284" r:id="rId26"/>
    <p:sldId id="285" r:id="rId27"/>
    <p:sldId id="286" r:id="rId28"/>
    <p:sldId id="287" r:id="rId29"/>
    <p:sldId id="290" r:id="rId30"/>
    <p:sldId id="288" r:id="rId31"/>
    <p:sldId id="291" r:id="rId32"/>
    <p:sldId id="292" r:id="rId33"/>
    <p:sldId id="295" r:id="rId34"/>
    <p:sldId id="296" r:id="rId35"/>
    <p:sldId id="297" r:id="rId36"/>
    <p:sldId id="298" r:id="rId37"/>
    <p:sldId id="258" r:id="rId38"/>
    <p:sldId id="259" r:id="rId39"/>
    <p:sldId id="260" r:id="rId40"/>
    <p:sldId id="261" r:id="rId41"/>
    <p:sldId id="303" r:id="rId42"/>
    <p:sldId id="304" r:id="rId43"/>
    <p:sldId id="305" r:id="rId44"/>
    <p:sldId id="306" r:id="rId45"/>
    <p:sldId id="307" r:id="rId46"/>
    <p:sldId id="293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96BC-362F-42DA-83F1-7E6C02ED9DBD}" type="datetimeFigureOut">
              <a:rPr lang="it-IT" smtClean="0"/>
              <a:t>12/12/2024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A08F-07D2-40C9-9DB1-4555A034F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34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96BC-362F-42DA-83F1-7E6C02ED9DBD}" type="datetimeFigureOut">
              <a:rPr lang="it-IT" smtClean="0"/>
              <a:t>12/12/2024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A08F-07D2-40C9-9DB1-4555A034F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15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96BC-362F-42DA-83F1-7E6C02ED9DBD}" type="datetimeFigureOut">
              <a:rPr lang="it-IT" smtClean="0"/>
              <a:t>12/12/2024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A08F-07D2-40C9-9DB1-4555A034F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268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96BC-362F-42DA-83F1-7E6C02ED9DBD}" type="datetimeFigureOut">
              <a:rPr lang="it-IT" smtClean="0"/>
              <a:t>12/12/2024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A08F-07D2-40C9-9DB1-4555A034F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03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96BC-362F-42DA-83F1-7E6C02ED9DBD}" type="datetimeFigureOut">
              <a:rPr lang="it-IT" smtClean="0"/>
              <a:t>12/12/2024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A08F-07D2-40C9-9DB1-4555A034F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37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96BC-362F-42DA-83F1-7E6C02ED9DBD}" type="datetimeFigureOut">
              <a:rPr lang="it-IT" smtClean="0"/>
              <a:t>12/12/2024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A08F-07D2-40C9-9DB1-4555A034F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595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96BC-362F-42DA-83F1-7E6C02ED9DBD}" type="datetimeFigureOut">
              <a:rPr lang="it-IT" smtClean="0"/>
              <a:t>12/12/2024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A08F-07D2-40C9-9DB1-4555A034F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60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96BC-362F-42DA-83F1-7E6C02ED9DBD}" type="datetimeFigureOut">
              <a:rPr lang="it-IT" smtClean="0"/>
              <a:t>12/12/2024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A08F-07D2-40C9-9DB1-4555A034F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9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96BC-362F-42DA-83F1-7E6C02ED9DBD}" type="datetimeFigureOut">
              <a:rPr lang="it-IT" smtClean="0"/>
              <a:t>12/12/2024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A08F-07D2-40C9-9DB1-4555A034F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80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96BC-362F-42DA-83F1-7E6C02ED9DBD}" type="datetimeFigureOut">
              <a:rPr lang="it-IT" smtClean="0"/>
              <a:t>12/12/2024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A08F-07D2-40C9-9DB1-4555A034F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42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96BC-362F-42DA-83F1-7E6C02ED9DBD}" type="datetimeFigureOut">
              <a:rPr lang="it-IT" smtClean="0"/>
              <a:t>12/12/2024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A08F-07D2-40C9-9DB1-4555A034F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23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996BC-362F-42DA-83F1-7E6C02ED9DBD}" type="datetimeFigureOut">
              <a:rPr lang="it-IT" smtClean="0"/>
              <a:t>12/12/2024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3A08F-07D2-40C9-9DB1-4555A034F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76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F209429-A997-9162-AC7C-98186957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95384E9-943F-CDA9-DF13-298B22CB9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1020" y="285750"/>
            <a:ext cx="510196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2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למה בני ישראל רצו לחזור למצרים? הפרטים ש(אולי) לא ידעתם - הידברות">
            <a:extLst>
              <a:ext uri="{FF2B5EF4-FFF2-40B4-BE49-F238E27FC236}">
                <a16:creationId xmlns:a16="http://schemas.microsoft.com/office/drawing/2014/main" id="{4C2845B7-3BBF-40D5-82DC-8220C35F3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68" y="706581"/>
            <a:ext cx="7512039" cy="514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6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13E8B4D-9195-210F-601F-75A20E7E66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CF5F7A88-ACB4-FC03-9292-0EFAE1FBD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66" y="817789"/>
            <a:ext cx="8382068" cy="522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73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6, i profeti.jpg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438150"/>
            <a:ext cx="7975600" cy="598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62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F0BA917-28ED-F8BF-2D82-221D56384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8599" y="361950"/>
            <a:ext cx="4004601" cy="607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6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isualizza immagine di origine">
            <a:extLst>
              <a:ext uri="{FF2B5EF4-FFF2-40B4-BE49-F238E27FC236}">
                <a16:creationId xmlns:a16="http://schemas.microsoft.com/office/drawing/2014/main" id="{C06174F9-C6A4-71C7-9487-43A59A1E37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37C0574-C3E7-A8D0-62B2-375DB0B7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006" y="279157"/>
            <a:ext cx="7773988" cy="629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6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LY,FAMILY,BETHLEHEM">
            <a:extLst>
              <a:ext uri="{FF2B5EF4-FFF2-40B4-BE49-F238E27FC236}">
                <a16:creationId xmlns:a16="http://schemas.microsoft.com/office/drawing/2014/main" id="{B43FE737-B473-5DBB-CD30-55BC1988A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1103363"/>
            <a:ext cx="8286750" cy="465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66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2F63532-F37D-D5CC-1B11-82B6D81DA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040273"/>
            <a:ext cx="8572500" cy="477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B29FD3B3-BAFC-1922-B4D7-CB6BDAFD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0" y="326356"/>
            <a:ext cx="5448300" cy="620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72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mbrione o feto?">
            <a:extLst>
              <a:ext uri="{FF2B5EF4-FFF2-40B4-BE49-F238E27FC236}">
                <a16:creationId xmlns:a16="http://schemas.microsoft.com/office/drawing/2014/main" id="{3D989983-EC47-5B20-934D-363E8AA46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566738"/>
            <a:ext cx="57150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18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ADE2088-3C80-EB81-48C7-A8EC3DE4A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8382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2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8D82BB9-6674-6706-3EBD-1BD8FA00F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35" y="276225"/>
            <a:ext cx="511873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9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6E4BB13-B8EA-01D7-D3A0-40EAA516E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91" y="745127"/>
            <a:ext cx="8219540" cy="506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8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2F461378-7455-46B5-3AA4-DF1DCF1EE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37" y="247632"/>
            <a:ext cx="8137525" cy="636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94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CBA470F6-4C50-C65A-3839-F652C677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487" y="278354"/>
            <a:ext cx="7439025" cy="630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4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170115F-9D58-4B39-3BEA-3455290F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87" y="776287"/>
            <a:ext cx="8180226" cy="530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6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FB54DC4-C64E-16C8-2762-DD30591BBB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199" y="0"/>
            <a:ext cx="5557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6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iovanni battista 1">
            <a:extLst>
              <a:ext uri="{FF2B5EF4-FFF2-40B4-BE49-F238E27FC236}">
                <a16:creationId xmlns:a16="http://schemas.microsoft.com/office/drawing/2014/main" id="{06AED56D-31C0-0B16-CB88-15EA9866C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568" y="379412"/>
            <a:ext cx="7556863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10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53D33671-EF1A-C5DF-410C-8B0F957F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037" y="586905"/>
            <a:ext cx="7781925" cy="568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91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DB097CFB-2C70-5667-6B6F-227A284B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6548" y="306141"/>
            <a:ext cx="6690904" cy="624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1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85A28575-FD18-82F1-CDD3-E3DAA7D08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356" y="748188"/>
            <a:ext cx="8515787" cy="485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03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942E35F-D6C9-DE0C-C68D-1052F4021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741725"/>
            <a:ext cx="75247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2D4FB718-0165-7AF6-E09A-F29DC727A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285" y="696913"/>
            <a:ext cx="8563429" cy="5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7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ntelligenza-artificiale">
            <a:extLst>
              <a:ext uri="{FF2B5EF4-FFF2-40B4-BE49-F238E27FC236}">
                <a16:creationId xmlns:a16="http://schemas.microsoft.com/office/drawing/2014/main" id="{D024347C-2D34-7AC9-7271-0CADE57DB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830" y="504031"/>
            <a:ext cx="8770339" cy="584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5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1B2CFFB-A9B0-2805-3F0F-585EFC5D8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33" y="708932"/>
            <a:ext cx="7561504" cy="54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1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D0F30F6-A1A1-41E9-F8FC-EB6C6F226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09" y="1030061"/>
            <a:ext cx="7820781" cy="439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11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2B6807F-95AE-E83B-59F3-9E611CEFC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1014412"/>
            <a:ext cx="869632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A9B67DA-3E23-578F-E60B-DBF654E22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1036728"/>
            <a:ext cx="8394700" cy="478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2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86F844F-EFF9-3ABA-EED6-945CAF06D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852487"/>
            <a:ext cx="8034169" cy="495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9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produzione quadro Mani creazione di adamo 54848">
            <a:extLst>
              <a:ext uri="{FF2B5EF4-FFF2-40B4-BE49-F238E27FC236}">
                <a16:creationId xmlns:a16="http://schemas.microsoft.com/office/drawing/2014/main" id="{A4DB12D4-8F96-D46A-2E3E-1E5B47A1A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2413"/>
            <a:ext cx="9144000" cy="635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8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39E2FD5-36AC-0F82-1882-5113256A0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823" y="536167"/>
            <a:ext cx="8386354" cy="559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11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laptop\Desktop\dias incontro sposi, 260202\fede nuziale, 2.jpg">
            <a:extLst>
              <a:ext uri="{FF2B5EF4-FFF2-40B4-BE49-F238E27FC236}">
                <a16:creationId xmlns:a16="http://schemas.microsoft.com/office/drawing/2014/main" id="{F2936C95-3C8F-0762-02B3-24E3F1A6E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5177" y="862800"/>
            <a:ext cx="2813429" cy="2813429"/>
          </a:xfrm>
          <a:prstGeom prst="rect">
            <a:avLst/>
          </a:prstGeom>
          <a:noFill/>
        </p:spPr>
      </p:pic>
      <p:pic>
        <p:nvPicPr>
          <p:cNvPr id="3" name="Picture 2" descr="C:\Users\laptop\Desktop\dias incontro sposi, 260202\mani di sposi unite.jpg">
            <a:extLst>
              <a:ext uri="{FF2B5EF4-FFF2-40B4-BE49-F238E27FC236}">
                <a16:creationId xmlns:a16="http://schemas.microsoft.com/office/drawing/2014/main" id="{417D4A6B-C055-93DB-A4B1-0076C517E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51" y="3532537"/>
            <a:ext cx="3445015" cy="2306976"/>
          </a:xfrm>
          <a:prstGeom prst="rect">
            <a:avLst/>
          </a:prstGeom>
          <a:noFill/>
        </p:spPr>
      </p:pic>
      <p:pic>
        <p:nvPicPr>
          <p:cNvPr id="4" name="Picture 1" descr="C:\Users\laptop\Pictures\ordinazione episcopale di golser.jpg">
            <a:extLst>
              <a:ext uri="{FF2B5EF4-FFF2-40B4-BE49-F238E27FC236}">
                <a16:creationId xmlns:a16="http://schemas.microsoft.com/office/drawing/2014/main" id="{B348E113-D3CC-9696-EC4A-4832F94E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8606" y="1959428"/>
            <a:ext cx="2592785" cy="3880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241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o schiaccia il serpente con l'umiltà di Maria">
            <a:extLst>
              <a:ext uri="{FF2B5EF4-FFF2-40B4-BE49-F238E27FC236}">
                <a16:creationId xmlns:a16="http://schemas.microsoft.com/office/drawing/2014/main" id="{779EC3BB-9DBE-8374-C335-945DE049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" y="652463"/>
            <a:ext cx="8324850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6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ide month, che cos'è e perché si festeggia a giugno: tutte le marce per i  diritti Lgbt in programma nel 2021 - Il Fatto Quotidiano">
            <a:extLst>
              <a:ext uri="{FF2B5EF4-FFF2-40B4-BE49-F238E27FC236}">
                <a16:creationId xmlns:a16="http://schemas.microsoft.com/office/drawing/2014/main" id="{4FD4FAB2-6B02-8CD9-C38A-B7EB543B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57" y="1110342"/>
            <a:ext cx="8117632" cy="426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3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gegneria genetica sull'uomo, prima volta in Cina usando Crispr - la  Repubblica">
            <a:extLst>
              <a:ext uri="{FF2B5EF4-FFF2-40B4-BE49-F238E27FC236}">
                <a16:creationId xmlns:a16="http://schemas.microsoft.com/office/drawing/2014/main" id="{4D3594F9-A167-4894-9E09-94477803F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834" y="1162594"/>
            <a:ext cx="8058331" cy="453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82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ED6D0FC-F69C-B66B-A619-E12AB15A6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31" y="542549"/>
            <a:ext cx="6670537" cy="2755941"/>
          </a:xfrm>
          <a:prstGeom prst="rect">
            <a:avLst/>
          </a:prstGeom>
        </p:spPr>
      </p:pic>
      <p:pic>
        <p:nvPicPr>
          <p:cNvPr id="4" name="Picture 4" descr="La società liquida e la precarietà dell'uomo">
            <a:extLst>
              <a:ext uri="{FF2B5EF4-FFF2-40B4-BE49-F238E27FC236}">
                <a16:creationId xmlns:a16="http://schemas.microsoft.com/office/drawing/2014/main" id="{19FE75C6-BB06-DD97-FC41-7FE1EEBEA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7565" y="3559511"/>
            <a:ext cx="58578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0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D77B3499-4C7A-011E-B1B0-77C1B3A9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821" y="425399"/>
            <a:ext cx="6776357" cy="600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84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ome saranno le chiese del futuro? A Koinè 2020 focus sull’edilizia di culto">
            <a:extLst>
              <a:ext uri="{FF2B5EF4-FFF2-40B4-BE49-F238E27FC236}">
                <a16:creationId xmlns:a16="http://schemas.microsoft.com/office/drawing/2014/main" id="{30A7406A-7AFD-3D0A-02B4-5D49C8BAF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101" y="683350"/>
            <a:ext cx="7889797" cy="549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65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745C074-D429-6940-6AE2-0C7DA0AA4B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42" y="396784"/>
            <a:ext cx="8085909" cy="606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8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E6A057B8-0C97-E724-EB97-D9347F80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2427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2B0AEEF-0986-EAE6-D331-EF497146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12" y="305335"/>
            <a:ext cx="8332375" cy="62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ocorotondo pronta ad accogliere le reliquie di Santa Bernadette - Valle  d'Itria News">
            <a:extLst>
              <a:ext uri="{FF2B5EF4-FFF2-40B4-BE49-F238E27FC236}">
                <a16:creationId xmlns:a16="http://schemas.microsoft.com/office/drawing/2014/main" id="{FA343731-8DDB-DB72-6B90-475706C7A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665" y="504825"/>
            <a:ext cx="8006670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50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64D3DD5-6A24-30DC-B578-D16B7FB5B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59" y="1182188"/>
            <a:ext cx="8092682" cy="44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2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48609383-CF6B-D4E3-EAD9-824258DB8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640" y="444500"/>
            <a:ext cx="8310719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39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D6956B2-4D3A-9B34-383D-A13003D47F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2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1946</TotalTime>
  <Words>0</Words>
  <Application>Microsoft Office PowerPoint</Application>
  <PresentationFormat>Presentazione su schermo (4:3)</PresentationFormat>
  <Paragraphs>0</Paragraphs>
  <Slides>46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don Luca Cemin</dc:creator>
  <cp:lastModifiedBy>don Luca Cemin</cp:lastModifiedBy>
  <cp:revision>80</cp:revision>
  <dcterms:created xsi:type="dcterms:W3CDTF">2022-12-06T10:17:19Z</dcterms:created>
  <dcterms:modified xsi:type="dcterms:W3CDTF">2024-12-12T18:15:09Z</dcterms:modified>
</cp:coreProperties>
</file>