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notesSlides/notesSlide2.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ink/ink1.xml" ContentType="application/inkml+xml"/>
  <Override PartName="/ppt/ink/ink2.xml" ContentType="application/inkml+xml"/>
  <Override PartName="/ppt/ink/ink3.xml" ContentType="application/inkml+xml"/>
  <Override PartName="/ppt/ink/ink4.xml" ContentType="application/inkml+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3.xml" ContentType="application/vnd.openxmlformats-officedocument.presentationml.notesSlide+xml"/>
  <Override PartName="/ppt/theme/themeOverride18.xml" ContentType="application/vnd.openxmlformats-officedocument.themeOverr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355" r:id="rId2"/>
    <p:sldId id="381" r:id="rId3"/>
    <p:sldId id="293" r:id="rId4"/>
    <p:sldId id="383" r:id="rId5"/>
    <p:sldId id="295" r:id="rId6"/>
    <p:sldId id="298" r:id="rId7"/>
    <p:sldId id="297" r:id="rId8"/>
    <p:sldId id="301" r:id="rId9"/>
    <p:sldId id="296" r:id="rId10"/>
    <p:sldId id="384" r:id="rId11"/>
    <p:sldId id="299" r:id="rId12"/>
    <p:sldId id="385" r:id="rId13"/>
    <p:sldId id="302" r:id="rId14"/>
    <p:sldId id="303" r:id="rId15"/>
    <p:sldId id="389" r:id="rId16"/>
    <p:sldId id="306" r:id="rId17"/>
    <p:sldId id="304" r:id="rId18"/>
    <p:sldId id="308" r:id="rId19"/>
    <p:sldId id="390" r:id="rId20"/>
    <p:sldId id="309" r:id="rId21"/>
    <p:sldId id="312" r:id="rId22"/>
    <p:sldId id="392" r:id="rId23"/>
    <p:sldId id="313" r:id="rId24"/>
    <p:sldId id="370" r:id="rId25"/>
    <p:sldId id="369" r:id="rId26"/>
    <p:sldId id="366" r:id="rId27"/>
    <p:sldId id="394" r:id="rId28"/>
    <p:sldId id="314" r:id="rId29"/>
    <p:sldId id="395" r:id="rId30"/>
    <p:sldId id="344" r:id="rId31"/>
    <p:sldId id="406" r:id="rId32"/>
    <p:sldId id="318" r:id="rId33"/>
    <p:sldId id="398" r:id="rId34"/>
    <p:sldId id="325" r:id="rId35"/>
    <p:sldId id="400" r:id="rId36"/>
    <p:sldId id="373" r:id="rId37"/>
    <p:sldId id="401" r:id="rId38"/>
    <p:sldId id="320" r:id="rId39"/>
    <p:sldId id="402" r:id="rId40"/>
    <p:sldId id="374" r:id="rId41"/>
    <p:sldId id="403" r:id="rId42"/>
    <p:sldId id="328" r:id="rId43"/>
    <p:sldId id="377" r:id="rId44"/>
    <p:sldId id="404" r:id="rId45"/>
    <p:sldId id="372" r:id="rId46"/>
    <p:sldId id="382" r:id="rId47"/>
    <p:sldId id="340" r:id="rId48"/>
    <p:sldId id="379" r:id="rId49"/>
    <p:sldId id="380" r:id="rId50"/>
    <p:sldId id="378" r:id="rId51"/>
    <p:sldId id="311" r:id="rId52"/>
    <p:sldId id="330" r:id="rId53"/>
    <p:sldId id="335" r:id="rId54"/>
    <p:sldId id="310" r:id="rId55"/>
    <p:sldId id="357" r:id="rId56"/>
    <p:sldId id="442" r:id="rId57"/>
    <p:sldId id="358" r:id="rId58"/>
    <p:sldId id="407" r:id="rId59"/>
    <p:sldId id="409" r:id="rId60"/>
    <p:sldId id="410" r:id="rId61"/>
    <p:sldId id="411" r:id="rId62"/>
    <p:sldId id="412" r:id="rId63"/>
    <p:sldId id="413" r:id="rId64"/>
    <p:sldId id="414" r:id="rId65"/>
    <p:sldId id="415" r:id="rId66"/>
    <p:sldId id="416" r:id="rId67"/>
    <p:sldId id="423" r:id="rId68"/>
    <p:sldId id="417" r:id="rId69"/>
    <p:sldId id="424" r:id="rId70"/>
    <p:sldId id="418" r:id="rId71"/>
    <p:sldId id="419" r:id="rId72"/>
    <p:sldId id="420" r:id="rId73"/>
    <p:sldId id="421" r:id="rId74"/>
    <p:sldId id="422" r:id="rId75"/>
    <p:sldId id="425" r:id="rId76"/>
    <p:sldId id="426" r:id="rId77"/>
    <p:sldId id="430" r:id="rId78"/>
    <p:sldId id="427" r:id="rId79"/>
    <p:sldId id="428" r:id="rId80"/>
    <p:sldId id="429" r:id="rId81"/>
    <p:sldId id="431" r:id="rId82"/>
    <p:sldId id="432" r:id="rId83"/>
    <p:sldId id="433" r:id="rId84"/>
    <p:sldId id="434" r:id="rId85"/>
    <p:sldId id="435" r:id="rId86"/>
    <p:sldId id="436" r:id="rId87"/>
    <p:sldId id="437" r:id="rId88"/>
    <p:sldId id="438" r:id="rId89"/>
    <p:sldId id="439" r:id="rId90"/>
    <p:sldId id="440" r:id="rId91"/>
    <p:sldId id="441" r:id="rId92"/>
    <p:sldId id="405" r:id="rId93"/>
    <p:sldId id="375" r:id="rId9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660"/>
  </p:normalViewPr>
  <p:slideViewPr>
    <p:cSldViewPr>
      <p:cViewPr varScale="1">
        <p:scale>
          <a:sx n="65" d="100"/>
          <a:sy n="65" d="100"/>
        </p:scale>
        <p:origin x="1398" y="78"/>
      </p:cViewPr>
      <p:guideLst>
        <p:guide orient="horz" pos="2160"/>
        <p:guide pos="2880"/>
      </p:guideLst>
    </p:cSldViewPr>
  </p:slideViewPr>
  <p:notesTextViewPr>
    <p:cViewPr>
      <p:scale>
        <a:sx n="3" d="2"/>
        <a:sy n="3" d="2"/>
      </p:scale>
      <p:origin x="0" y="0"/>
    </p:cViewPr>
  </p:notesTextViewPr>
  <p:sorterViewPr>
    <p:cViewPr varScale="1">
      <p:scale>
        <a:sx n="1" d="1"/>
        <a:sy n="1" d="1"/>
      </p:scale>
      <p:origin x="0" y="-74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9T16:10:49.346"/>
    </inkml:context>
    <inkml:brush xml:id="br0">
      <inkml:brushProperty name="width" value="0.05" units="cm"/>
      <inkml:brushProperty name="height" value="0.05" units="cm"/>
    </inkml:brush>
  </inkml:definitions>
  <inkml:trace contextRef="#ctx0" brushRef="#br0">195 7 24575,'1'-1'0,"-1"1"0,0-1 0,0 1 0,1-1 0,-1 1 0,1 0 0,-1-1 0,1 1 0,-1 0 0,0-1 0,1 1 0,-1 0 0,1-1 0,-1 1 0,1 0 0,-1 0 0,1 0 0,0 0 0,-1-1 0,1 1 0,-1 0 0,1 0 0,-1 0 0,1 0 0,-1 0 0,1 0 0,0 0 0,-1 1 0,1-1 0,-1 0 0,1 0 0,-1 0 0,1 0 0,-1 1 0,1-1 0,0 1 0,10 21 0,-5 33 0,-8-35 0,-1-1 0,-1 0 0,-1 0 0,-1 0 0,-15 36 0,-11 33 0,27-71 0,-2 0 0,0 0 0,-10 17 0,10-22 0,1 1 0,0 0 0,1 0 0,0 0 0,1 0 0,-3 18 0,-1 15 0,-22 72 0,19-84 0,2 1 0,1 0 0,2 1 0,-3 41 0,9-37 0,3 229 0,1-238 0,1 0 0,1 0 0,2 0 0,1-1 0,15 33 0,76 136 0,-75-152 0,-7-10 0,-2 1 0,-2 0 0,13 55 0,-9-15 0,-5 1 0,-2 1 0,-5 0 0,-3 89 0,-4-124 0,2 0 0,2-1 0,2 1 0,2-1 0,2 0 0,20 59 0,12 49 0,-26-104 0,-2 0 0,-2 1 0,-2 1 0,-3-1 0,1 69 0,-5-88 0,1 0 0,11 49 0,-7-47 0,5 66 0,-12-9 0,-2-59 0,2 1 0,1-1 0,1 1 0,12 52 0,2-21 0,-8-25 0,3 0 0,23 56 0,8 9 0,8 18 0,-5-22 0,-32-66 0,1-1 0,1-1 0,2-1 0,38 53 0,-39-62 0,-2 0 0,17 33 0,18 25 0,-15-27 0,-2 2 0,43 95 0,-51-86 0,-3 1 0,16 83 0,-26-102 0,-5-9 0,4 45 0,4 21 0,-6-52 0,1 58 0,-3-32 0,0-38 0,2 0 0,1-1 0,23 58 0,-17-55 0,-2 1 0,12 61 0,20 132 0,-28-154 0,-10-54 0,-2 1 0,4 37 0,-5-24 0,18 72 0,-12-67 0,30 109 0,-2 1 0,0 1 0,-32-132 0,0 1 0,18 36 0,-15-40 0,-1 1 0,-1 0 0,7 38 0,62 287 0,-67-315 0,3 0 0,0-1 0,26 43 0,-4-5 0,19 20 0,-42-74 0,-1 1 0,-1 0 0,0 1 0,-1 0 0,0 0 0,-2 1 0,7 23 0,-10-25 0,12 58 0,-4 0 0,4 89 0,-14-103 0,3 0 0,13 72 0,2-44 0,-9-46 0,-1 1 0,-2 1 0,-2-1 0,-1 85 0,-8-100 0,-11 44 0,11-59 0,0 1 0,1 0 0,0-1 0,1 1 0,0 0 0,1 0 0,1 0 0,0 0 0,1 0 0,0 0 0,1 0 0,1 0 0,4 14 0,95 213 0,-93-223 0,2 1 0,0-1 0,24 27 0,-21-26 0,0 0 0,20 34 0,142 233 0,-156-253 0,-1 0 0,-2 1 0,-2 1 0,17 50 0,30 149 0,-16-55 0,198 752 0,-156-511 0,-84-404 0,0-1 0,1 0 0,0-1 0,1 1 0,0-1 0,1 0 0,1-1 0,0 1 0,0-1 0,2-1 0,-1 0 0,1 0 0,1-1 0,13 11 0,-4-4 0,-2 1 0,0 2 0,-1-1 0,-2 2 0,1 0 0,-2 1 0,-1 1 0,11 25 0,-2-6 0,20 30 0,-21-39 0,-2 0 0,26 66 0,-27-55 0,2-1 0,42 65 0,1 2 0,37 74 0,-91-168 0,0-1 0,1 0 0,1-1 0,0 0 0,1-1 0,0 0 0,1-1 0,1 0 0,0-1 0,0-1 0,1 0 0,0-1 0,31 13 0,221 123 0,-169-88 0,-56-30 0,-33-20 0,1-1 0,0 1 0,1-1 0,-1-1 0,1 0 0,19 6 0,155 32 0,3-5 0,-116-21 0,-47-10 0,2-2 0,45 6 0,-4-9 0,-30-2 0,-1 2 0,50 9 0,-35-3 0,97 3 0,-43-5 0,-12 12 0,-69-12 0,-1-1 0,28 2 0,413-4 0,-239-6 0,1248 3 0,-1415 2 0,-1 2 0,0 3 0,0 3 0,-1 1 0,78 28 0,-99-28 0,0-1 0,0-2 0,0-1 0,1-2 0,0-2 0,44-1 0,-48-1 0,0 2 0,48 9 0,30 4 0,210 18 0,-255-26 0,23 11 0,-63-13 0,0 0 0,33 1 0,-23-2 0,0 1 0,-1 2 0,1 1 0,37 16 0,61 15 0,287 25 0,-311-50 0,42 4 0,-112-15 0,62 14 0,-6-1 0,-5-3 0,-20-2 0,87 2 0,404-15 0,-539 2 0,1 1 0,-1 2 0,28 7 0,-23-5 0,-1 0 0,31 1 0,414 39 0,-342-30 0,-61-8 0,168 26 0,-176-25 0,0-3 0,1-3 0,79-5 0,-45 0 0,535 1-1365,-599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9T16:10:56.456"/>
    </inkml:context>
    <inkml:brush xml:id="br0">
      <inkml:brushProperty name="width" value="0.05" units="cm"/>
      <inkml:brushProperty name="height" value="0.05" units="cm"/>
    </inkml:brush>
  </inkml:definitions>
  <inkml:trace contextRef="#ctx0" brushRef="#br0">0 7932 24575,'1520'0'0,"-1476"-3"0,0-1 0,0-3 0,55-15 0,-43 9 0,75-8 0,10 8 0,405-21 0,-526 33 0,0 0 0,-1-1 0,1-1 0,-1-1 0,33-11 0,87-46 0,-137 60 0,188-77 0,-169 71 0,0 1 0,1 0 0,0 2 0,-1 0 0,1 2 0,27 0 0,-14 0 0,50-9 0,67-27 0,-83 19 0,0 4 0,88-10 0,-105 21 0,0-2 0,75-20 0,-107 21 0,0-2 0,-1 0 0,0-1 0,0 0 0,-1-2 0,0 0 0,-1-1 0,0-1 0,19-18 0,36-25 0,-58 46 0,0 0 0,-1-1 0,0-1 0,-1 0 0,22-25 0,-10 2 0,6-7 0,63-69 0,-70 83 0,-1 0 0,-1-1 0,22-41 0,-21 35 0,27-56 0,-31 54 0,32-45 0,9-3 0,89-167 0,-83 128 0,33-72 0,-73 141 0,36-57 0,20-42 0,-73 133 0,0 1 0,-2-1 0,0-1 0,-2 1 0,0-1 0,1-28 0,-5-64 0,-2 77 0,2 0 0,1 0 0,12-65 0,-5 52 0,-2 1 0,-2-1 0,-2-58 0,2-47 0,30-30 0,7-47 0,-9 65 0,-26 109 0,-3 1 0,-5-68 0,3-62 0,4 156 0,1-1 0,1 1 0,2 0 0,22-52 0,-19 54 0,-1-1 0,-2 1 0,0-2 0,-2 1 0,5-47 0,-14-39 0,0 84 0,2 0 0,0 0 0,2 1 0,1-1 0,8-30 0,-2 21 0,6-56 0,1-9 0,10-85 0,-6 28 0,19-68 0,-32 185 0,1-62 0,-6 64 0,11-71 0,74-198 0,-73 274 0,-2 7 0,12-52 0,-15 39 0,2-5 0,-2 0 0,3-75 0,-10 96 0,1 0 0,10-38 0,-6 35 0,4-48 0,-5 23 0,16-68 0,-13 76 0,8-24 0,-10 47 0,-1-1 0,5-47 0,-10 43 0,2-90 0,-4 108 0,0 1 0,0-1 0,-1 0 0,-1 0 0,0 1 0,0 0 0,-9-19 0,3 14 0,0 0 0,-1 0 0,0 1 0,-1 1 0,-1 0 0,0 0 0,-1 1 0,-28-22 0,28 25 0,3 2 0,1 0 0,-1 1 0,-1 0 0,1 0 0,-1 1 0,0 0 0,0 1 0,-1 0 0,0 1 0,0 1 0,-19-4 0,-3 4-1365,2 2-5461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9T16:11:00.628"/>
    </inkml:context>
    <inkml:brush xml:id="br0">
      <inkml:brushProperty name="width" value="0.05" units="cm"/>
      <inkml:brushProperty name="height" value="0.05" units="cm"/>
    </inkml:brush>
  </inkml:definitions>
  <inkml:trace contextRef="#ctx0" brushRef="#br0">1 118 24575,'124'1'0,"136"-3"0,-136-17 0,-82 12 0,65-5 0,75-8 0,4 1 0,-146 17 0,-1-1 0,69-15 0,-84 12 0,0 2 0,1 1 0,0 0 0,-1 2 0,1 1 0,0 1 0,25 4 0,-34-2 0,-1 1 0,0 0 0,-1 1 0,1 0 0,-1 1 0,0 1 0,-1 0 0,1 1 0,-1 1 0,-1 0 0,0 0 0,16 16 0,-2-2 0,2-1 0,0-1 0,39 21 0,-35-23 0,19 6-1365,-26-17-5461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9T16:11:04.190"/>
    </inkml:context>
    <inkml:brush xml:id="br0">
      <inkml:brushProperty name="width" value="0.05" units="cm"/>
      <inkml:brushProperty name="height" value="0.05" units="cm"/>
    </inkml:brush>
  </inkml:definitions>
  <inkml:trace contextRef="#ctx0" brushRef="#br0">1148 3 24575,'-111'-2'0,"-124"5"0,207 1 0,0 2 0,1 1 0,-1 1 0,-50 23 0,49-19 0,-2 0 0,0-2 0,-36 7 0,53-15 0,0 1 0,0 0 0,1 1 0,-1 0 0,1 1 0,0 1 0,0 0 0,0 1 0,1 0 0,0 1 0,0 0 0,1 1 0,0 0 0,-13 16 0,14-15 17,0 0 0,-1-1 1,0-1-1,0 0 0,-1 0 0,-24 11 0,5-6-760,-55 15 1,53-19-6084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9T17:05:55.141"/>
    </inkml:context>
    <inkml:brush xml:id="br0">
      <inkml:brushProperty name="width" value="0.05" units="cm"/>
      <inkml:brushProperty name="height" value="0.05" units="cm"/>
    </inkml:brush>
  </inkml:definitions>
  <inkml:trace contextRef="#ctx0" brushRef="#br0">311 350 24575,'-1'5'0,"-1"1"0,0-1 0,0 0 0,0 0 0,-1-1 0,0 1 0,0 0 0,0-1 0,-1 0 0,-6 7 0,-14 21 0,-27 70 0,-31 55 0,64-126 0,1 2 0,2 0 0,1 1 0,2 0 0,1 1 0,2 0 0,1 1 0,2 0 0,2 0 0,1 1 0,2 42 0,0 38 0,5 114 0,0-211 0,1 0 0,1 0 0,0 0 0,1-1 0,2 0 0,0-1 0,13 21 0,6 16 0,-16-34 0,1 0 0,1-1 0,16 20 0,20 28 0,-43-59 0,0 1 0,1-1 0,0-1 0,1 1 0,0-2 0,16 12 0,64 37 0,-67-43 0,33 15 0,73 28 0,-27-14 0,-73-30 0,0-1 0,1-1 0,0-2 0,0-1 0,1-1 0,0-1 0,47 0 0,115 14 0,-5 0 0,-162-17 0,1-2 0,-1-1 0,0-1 0,1-1 0,-1-1 0,0-1 0,-1-2 0,1 0 0,26-13 0,22-14 0,-1-3 0,-3-3 0,103-78 0,-135 90 0,-2-2 0,-2-1 0,0-1 0,49-66 0,57-109 0,-54 70 0,-32 47 0,-42 70 0,-2-2 0,0 1 0,-1-1 0,-2 0 0,8-41 0,-7 31 0,-2 11 0,-2 0 0,0 0 0,-1-1 0,-1 1 0,-1-1 0,-1 1 0,-6-37 0,4 44 0,-1 0 0,0 0 0,-1 0 0,-1 0 0,0 1 0,-1 0 0,0 0 0,-1 1 0,0 0 0,-1 1 0,-1-1 0,-11-10 0,-75-57 0,13 12 0,-123-104 0,105 79 0,73 64 0,0 2 0,-2 1 0,-34-23 0,-22-9 0,60 37 0,-1 2 0,0 1 0,-1 1 0,-1 1 0,-57-20 0,32 22 0,0 2 0,-1 3 0,0 2 0,-104 2 0,-5 2 0,-133 6 0,289-3 0,0 0 0,0 1 0,0 0 0,0 0 0,0 1 0,0-1 0,0 2 0,1-1 0,-1 1 0,1 1 0,0-1 0,1 1 0,-12 10 0,2 2 0,1 1 0,0 0 0,-17 30 0,24-33 0,-1-1 0,0-1 0,-1 0 0,-1 0 0,0 0 0,0-2 0,-1 1 0,-1-1 0,-21 13 0,-63 31-1365,65-39-5461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17:06:12.8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69,'927'0,"-900"-2,0-1,0-2,41-11,-23 5,2-4,-39 12,0 0,0 1,-1-1,2 1,-1 1,0-1,0 2,0-1,17 2,-24-1,0 0,0 1,0-1,0 1,1-1,-2 1,1 0,0-1,0 1,0 0,0 0,0-1,0 1,-1 0,1 0,0 0,-1 0,1 0,-1 0,1 0,-1 0,1 0,-1 0,0 1,0-1,0 0,1 0,-1 0,0 0,0 0,0 1,-1-1,1 0,0 0,0 0,-1 0,1 0,0 0,-2 2,-19 51,16-44,1-2,-1 0,0 0,0-1,-1 1,0-1,0 0,0-1,-1 0,0 0,-1 0,1-1,-1 0,0 0,0-1,0 0,-1 0,1-1,-1-1,0 1,-16 1,-15 2,-1-3,1-1,-61-6,37 2,-551 1,606 1,0 1,0-2,1 1,-1-1,0-1,0 1,0-1,1-1,-1 0,1 0,-11-6,19 9,0 0,0 0,0 0,0 0,0 0,0-1,-1 1,1 0,0 0,0 0,0 0,0 0,0 0,0 0,0-1,0 1,0 0,0 0,0 0,0 0,0 0,0-1,0 1,-1 0,1 0,1 0,-1 0,0-1,0 1,0 0,0 0,0 0,0 0,0 0,0-1,0 1,0 0,0 0,0 0,0 0,0 0,0 0,1-1,-1 1,0 0,0 0,0 0,0 0,0 0,0 0,1 0,-1 0,0 0,14-5,15 1,360 1,-199 6,-171-5,1 0,-1-1,31-8,0-1,-22 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9T15:56:01.381"/>
    </inkml:context>
    <inkml:brush xml:id="br0">
      <inkml:brushProperty name="width" value="0.05" units="cm"/>
      <inkml:brushProperty name="height" value="0.05" units="cm"/>
    </inkml:brush>
  </inkml:definitions>
  <inkml:trace contextRef="#ctx0" brushRef="#br0">2895 1 24575,'-20'1'0,"1"2"0,0 0 0,0 1 0,-19 7 0,4-2 0,26-7 0,0 1 0,0 0 0,0 0 0,0 0 0,0 1 0,1 0 0,-1 0 0,1 1 0,0 0 0,1 0 0,-1 1 0,-5 6 0,0 3 0,1 1 0,0 0 0,1 1 0,-8 20 0,-9 12 0,-13 27 0,34-58 0,-1 1 0,-1-2 0,-1 1 0,-18 26 0,22-38 0,1-1 0,-1 1 0,-1-1 0,1 0 0,-1-1 0,1 1 0,-1-1 0,0 0 0,-1-1 0,1 1 0,-1-1 0,0-1 0,1 1 0,-1-1 0,-13 2 0,-16 1 0,-60 0 0,72-6 0,1 2 0,0 0 0,0 2 0,0 0 0,0 2 0,-42 14 0,-13 15 0,1 4 0,2 4 0,-72 52 0,93-53 0,38-27 0,-2 0 0,1-2 0,-2 0 0,1-1 0,-2-1 0,-29 12 0,30-15 0,1 2 0,1 0 0,-1 1 0,2 1 0,0 1 0,0 0 0,1 1 0,0 0 0,-19 24 0,18-20 0,-1 1 0,-1-2 0,0-1 0,-1 0 0,-37 22 0,6-15 0,37-17 0,0 0 0,0 1 0,0 0 0,1 1 0,0 0 0,1 1 0,-1 0 0,1 1 0,1 1 0,-11 12 0,-33 42 0,39-48 0,1 0 0,1 0 0,1 2 0,-20 35 0,1 6 0,-2-1 0,-42 55 0,42-65 0,21-26 0,1 1 0,1 0 0,1 1 0,1 0 0,1 0 0,-5 38 0,5-32 0,-1 22 0,3 1 0,1 0 0,7 92 0,0-39 0,-4-99 0,1 0 0,1 0 0,-1 0 0,1 0 0,1 0 0,-1 0 0,1 0 0,6 12 0,-7-15 0,1-1 0,0-1 0,1 1 0,-1 0 0,0 0 0,1-1 0,0 0 0,-1 1 0,1-1 0,0 0 0,0 0 0,0 0 0,1-1 0,-1 1 0,0-1 0,1 0 0,-1 0 0,0 0 0,7 1 0,22 1 0,-1-1 0,0-1 0,1-2 0,-1-1 0,0-2 0,0-1 0,0-1 0,-1-1 0,33-13 0,-61 18 0,1 2 0,-1-1 0,1 0 0,-1 0 0,1 1 0,-1-1 0,1 1 0,-1 0 0,1 0 0,0 0 0,-1 0 0,1 0 0,0 1 0,-1-1 0,1 1 0,-1 0 0,1 0 0,-1 0 0,0 0 0,1 0 0,3 3 0,-3-2 0,-1 1 0,0-1 0,1 1 0,-1 0 0,0 0 0,0 0 0,-1 1 0,1-1 0,-1 0 0,0 1 0,1-1 0,-1 0 0,0 8 0,1 5 0,-1-1 0,0 1 0,-1 0 0,-1 0 0,-1-1 0,-4 20 0,5-29 0,0 0 0,0 1 0,-1-1 0,0 0 0,0 0 0,0-1 0,-1 1 0,0 0 0,0-1 0,0 0 0,-1 0 0,0 0 0,0 0 0,0 0 0,0-1 0,-1 0 0,0 0 0,0 0 0,0 0 0,0-1 0,-1 0 0,1 0 0,-1 0 0,0-1 0,0 0 0,0 0 0,0 0 0,0-1 0,0 0 0,0 0 0,-1 0 0,-7-1 0,-78-2 0,65 0 0,-1 2 0,-35 3 0,55-2 0,-1 1 0,1 0 0,-1 0 0,1 0 0,0 1 0,0 1 0,0-1 0,1 1 0,-1 1 0,1-1 0,-11 9 0,-73 81 0,71-71 0,-1-1 0,0-1 0,-2-1 0,-29 21 0,41-33 0,0 1 0,1 0 0,1 0 0,0 1 0,0 0 0,0 1 0,2 0 0,-1 1 0,1-1 0,-5 14 0,-32 47 0,4-12 0,25-37 0,-1 0 0,-26 29 0,36-45 0,0 1 0,1-1 0,0 1 0,1 1 0,-1-1 0,1 0 0,1 1 0,0 0 0,0 0 0,0 0 0,1 0 0,-1 18 0,1 10 0,4 74 0,1-50 0,-3-48 0,0 1 0,2 0 0,-1-1 0,2 1 0,0-1 0,0 1 0,7 14 0,-8-23 0,0-1 0,1 1 0,0-1 0,0 1 0,0-1 0,0 0 0,1 0 0,-1 0 0,1-1 0,0 1 0,0-1 0,0 0 0,1 0 0,-1-1 0,1 1 0,-1-1 0,1 0 0,0 0 0,0 0 0,0-1 0,9 2 0,9-1 0,1-1 0,-1 0 0,31-5 0,48 2 0,-93 3 0,0 0 0,0 0 0,-1 1 0,1 0 0,0 1 0,-1 0 0,0 0 0,0 1 0,9 4 0,51 37 0,-28-18 0,44 22 0,-68-42 0,0 0 0,0-1 0,1 0 0,-1-1 0,1-1 0,27 2 0,-12-2 0,0-2 0,0-2 0,-1 0 0,41-7 0,-62 5 0,0 0 0,0-1 0,0 0 0,0 0 0,-1-1 0,1 0 0,-1-1 0,0 0 0,0-1 0,-1 0 0,1 0 0,-1 0 0,-1-1 0,1-1 0,-1 1 0,-1-1 0,7-9 0,22-40 0,-20 32 0,1-1 0,26-29 0,-35 47 0,0 1 0,0 0 0,1 0 0,0 1 0,0 0 0,1 1 0,-1-1 0,1 2 0,0-1 0,18-5 0,7-1 0,0 1 0,0 2 0,1 1 0,0 2 0,66-2 0,-96 8 0,0-1 0,0 1 0,0 0 0,-1 1 0,1-1 0,-1 1 0,1 0 0,-1 0 0,1 0 0,-1 1 0,0 0 0,0-1 0,0 1 0,0 1 0,-1-1 0,1 0 0,2 5 0,5 7 0,0 1 0,-1 0 0,10 21 0,13 21 0,-18-35 0,0 0 0,-2 1 0,0 0 0,-2 1 0,-1 0 0,-1 1 0,9 42 0,-17-62 0,1 1 0,-1 0 0,1-1 0,0 1 0,1-1 0,0 0 0,0 0 0,0 0 0,0 0 0,1 0 0,0-1 0,0 1 0,10 8 0,-8-10 0,0-1 0,0 1 0,1-1 0,-1 0 0,1-1 0,0 1 0,0-1 0,-1-1 0,1 1 0,1-1 0,-1 0 0,0-1 0,8 0 0,4 0 0,1-1 0,-1 0 0,1-2 0,-1 0 0,0-1 0,30-11 0,-15 1 0,-1-1 0,51-32 0,-66 37 0,-1 1 0,1 1 0,0 0 0,1 1 0,31-7 0,-40 12 0,0 0 0,1 1 0,-1 0 0,0 0 0,1 1 0,-1 1 0,0 0 0,0 0 0,1 1 0,-1 0 0,0 1 0,15 5 0,-16-1 0,0 0 0,0 0 0,-1 1 0,0 0 0,0 0 0,-1 1 0,0 0 0,0 0 0,-1 1 0,8 16 0,17 24 0,-28-46 0,18 24 0,39 42 0,-55-65 0,1 1 0,-1-1 0,1 0 0,0 0 0,0-1 0,1 0 0,-1 0 0,1 0 0,0-1 0,0 0 0,0 0 0,1-1 0,-1 0 0,8 1 0,-11-3 0,0 0 0,-1-1 0,1 1 0,-1-1 0,1 0 0,0 0 0,-1 0 0,0-1 0,1 1 0,-1-1 0,0 0 0,0 0 0,0 0 0,0 0 0,0 0 0,3-4 0,43-52 0,-13 15 0,77-56 0,17-17 0,-109 93 0,-1-2 0,-2 0 0,0-1 0,-2-1 0,-1 0 0,15-39 0,-29 65 0,5-12 0,0 0 0,1 1 0,1 1 0,0-1 0,1 1 0,0 0 0,1 1 0,0 0 0,0 1 0,1 0 0,0 0 0,19-10 0,-15 12 0,1 0 0,0 0 0,0 1 0,1 1 0,0 1 0,0 0 0,0 2 0,0-1 0,30 2 0,15 1 0,96-4 0,-140 2 0,0-1 0,0 0 0,0-2 0,0 0 0,-1-1 0,28-14 0,-28 12 0,-1-2 0,0 0 0,0-1 0,-1 0 0,0-1 0,-1-1 0,0-1 0,-1 0 0,12-16 0,-4 3 0,35-32 0,-44 48 0,0 0 0,-1 0 0,-1-1 0,0 0 0,-1-1 0,0 0 0,0 0 0,-2-1 0,0 0 0,0-1 0,-1 1 0,5-22 0,-6 1 0,-2-1 0,-1 1 0,-2-1 0,-5-45 0,1 33 0,4-71 0,2 108 0,0-1 0,1 1 0,0 0 0,1 0 0,0 0 0,1 0 0,0 0 0,0 1 0,1 0 0,1 0 0,0 1 0,0 0 0,1 0 0,0 0 0,0 1 0,1 1 0,12-10 0,14-7 0,1 1 0,1 2 0,55-23 0,54-14 0,236-59 0,-214 75 0,86-26 0,-205 53 0,181-69 0,-143 43 0,136-88 0,-158 87 0,54-38 0,-104 68 0,0-1 0,-1 0 0,-1-1 0,0 0 0,14-22 0,54-74 0,20-32 0,-90 121 0,0-1 0,-2 0 0,0 0 0,-2-1 0,-1 0 0,0 0 0,-2-1 0,0 1 0,-2-1 0,0-34 0,-3 55 0,1-1 0,0 1 0,-1-1 0,0 0 0,0 1 0,0 0 0,0-1 0,-1 1 0,1 0 0,-1-1 0,0 1 0,0 0 0,0 0 0,0 1 0,0-1 0,-1 0 0,1 1 0,-1-1 0,0 1 0,0 0 0,0 0 0,0 0 0,0 0 0,0 0 0,0 1 0,-1 0 0,1-1 0,-1 1 0,1 0 0,-6 0 0,-11-2 0,0 1 0,1 1 0,-1 0 0,-29 4 0,21-1 0,-523 4 0,366-7 0,157-1 0,1-2 0,-1 0 0,1-2 0,0-1 0,1-1 0,0-1 0,-29-15 0,49 20 0,0 0 0,0 0 0,1 0 0,0-1 0,-1 0 0,2 0 0,-1 0 0,1 0 0,-1-1 0,2 0 0,-1 0 0,0 0 0,-2-9 0,1 6 0,0 0 0,-1 0 0,0 0 0,0 1 0,-10-10 0,-3 2 0,-2 1 0,0 1 0,0 1 0,-1 1 0,-42-16 0,40 18 0,1 0 0,0-2 0,1 0 0,0-1 0,-31-26 0,42 28 0,0 2 0,0-1 0,-1 2 0,0 0 0,-21-11 0,28 17 0,0 0 0,0 0 0,0 1 0,0 0 0,-1 0 0,1 0 0,0 1 0,-1 0 0,1 0 0,-1 0 0,1 0 0,0 1 0,-1 0 0,1 0 0,0 1 0,0 0 0,0-1 0,-6 4 0,-8 6 0,1 0 0,0 1 0,0 1 0,1 1 0,-19 20 0,14-13 0,-47 33 0,-82 60 0,124-92 0,1 2 0,-30 35 0,18-18 0,-96 72 0,121-101 0,-1-2 0,0 1 0,0-1 0,-1-1 0,0-1 0,-1 0 0,0-1 0,0-1 0,-1 0 0,1-1 0,-1-1 0,-19 3 0,-22-1 0,0-2 0,-74-4 0,80-1 0,36 1 0,1 0 0,-1-2 0,1 0 0,-28-7 0,39 8 0,0 0 0,0-1 0,0 1 0,0-1 0,1 0 0,-1-1 0,0 1 0,1 0 0,0-1 0,-1 0 0,1 0 0,0 0 0,0 0 0,1 0 0,-1-1 0,1 1 0,0-1 0,-1 0 0,2 0 0,-1 0 0,0 0 0,-1-5 0,-1-12 0,1 0 0,1 0 0,1 0 0,0 0 0,2-1 0,0 1 0,2 0 0,0 0 0,1 0 0,2 1 0,0-1 0,1 1 0,11-22 0,-12 31 0,0 0 0,1 1 0,1-1 0,0 1 0,0 1 0,1 0 0,10-9 0,9-4 0,38-22 0,-57 38 0,-4 2 0,1-1 0,-1 1 0,0-1 0,0 0 0,-1-1 0,0 1 0,0-1 0,0 1 0,0-1 0,-1-1 0,0 1 0,0 0 0,-1-1 0,0 1 0,0-1 0,0 0 0,-1 1 0,0-1 0,0 0 0,-1 0 0,0 0 0,0 0 0,-2-8 0,1 1 0,-1-1 0,-1 0 0,0 0 0,-1 1 0,-1 0 0,0 0 0,-1 0 0,-1 0 0,-14-22 0,17 31 0,0 0 0,-1 1 0,0-1 0,0 1 0,0-1 0,0 2 0,-1-1 0,1 0 0,-13-4 0,-63-21 0,37 15 0,2 1 0,-1 2 0,-51-7 0,-7-2 0,27 3 0,0 4 0,0 2 0,-113-1 0,146 13-117,8 1 200,0-2 1,-65-9 0,90 8-163,1-1 0,0 1 0,-1-1 0,1-1 1,0 1-1,0-1 0,0-1 0,1 1 0,-1-1 0,1 0 0,0-1 0,0 1 0,0-1 0,1 0 1,0-1-1,0 1 0,0-1 0,-7-10 0,1-8-6747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9T15:56:06.506"/>
    </inkml:context>
    <inkml:brush xml:id="br0">
      <inkml:brushProperty name="width" value="0.05" units="cm"/>
      <inkml:brushProperty name="height" value="0.05" units="cm"/>
    </inkml:brush>
  </inkml:definitions>
  <inkml:trace contextRef="#ctx0" brushRef="#br0">0 7 24575,'6'0'0,"3"-7"0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29T15:56:09.443"/>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5F01C-3F5C-4AFB-BDF9-D4B99EE92348}" type="datetimeFigureOut">
              <a:rPr lang="it-IT" smtClean="0"/>
              <a:t>16/02/2023</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55C637-F21C-4C0A-9B15-353DEEB65838}" type="slidenum">
              <a:rPr lang="it-IT" smtClean="0"/>
              <a:t>‹N›</a:t>
            </a:fld>
            <a:endParaRPr lang="it-IT"/>
          </a:p>
        </p:txBody>
      </p:sp>
    </p:spTree>
    <p:extLst>
      <p:ext uri="{BB962C8B-B14F-4D97-AF65-F5344CB8AC3E}">
        <p14:creationId xmlns:p14="http://schemas.microsoft.com/office/powerpoint/2010/main" val="1797687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F55C637-F21C-4C0A-9B15-353DEEB65838}" type="slidenum">
              <a:rPr lang="it-IT" smtClean="0"/>
              <a:t>21</a:t>
            </a:fld>
            <a:endParaRPr lang="it-IT"/>
          </a:p>
        </p:txBody>
      </p:sp>
    </p:spTree>
    <p:extLst>
      <p:ext uri="{BB962C8B-B14F-4D97-AF65-F5344CB8AC3E}">
        <p14:creationId xmlns:p14="http://schemas.microsoft.com/office/powerpoint/2010/main" val="2190787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F55C637-F21C-4C0A-9B15-353DEEB65838}" type="slidenum">
              <a:rPr lang="it-IT" smtClean="0"/>
              <a:t>22</a:t>
            </a:fld>
            <a:endParaRPr lang="it-IT"/>
          </a:p>
        </p:txBody>
      </p:sp>
    </p:spTree>
    <p:extLst>
      <p:ext uri="{BB962C8B-B14F-4D97-AF65-F5344CB8AC3E}">
        <p14:creationId xmlns:p14="http://schemas.microsoft.com/office/powerpoint/2010/main" val="3204907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F55C637-F21C-4C0A-9B15-353DEEB65838}" type="slidenum">
              <a:rPr lang="it-IT" smtClean="0"/>
              <a:t>40</a:t>
            </a:fld>
            <a:endParaRPr lang="it-IT"/>
          </a:p>
        </p:txBody>
      </p:sp>
    </p:spTree>
    <p:extLst>
      <p:ext uri="{BB962C8B-B14F-4D97-AF65-F5344CB8AC3E}">
        <p14:creationId xmlns:p14="http://schemas.microsoft.com/office/powerpoint/2010/main" val="959036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77C7E5A-BDBA-40E5-A0A9-7A67016924CC}" type="datetimeFigureOut">
              <a:rPr lang="it-IT" smtClean="0"/>
              <a:pPr/>
              <a:t>16/02/2023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C4DA504-C232-4088-9607-18C42D5DF0DF}" type="slidenum">
              <a:rPr lang="it-IT" smtClean="0"/>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77C7E5A-BDBA-40E5-A0A9-7A67016924CC}" type="datetimeFigureOut">
              <a:rPr lang="it-IT" smtClean="0"/>
              <a:pPr/>
              <a:t>16/02/2023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C4DA504-C232-4088-9607-18C42D5DF0DF}" type="slidenum">
              <a:rPr lang="it-IT" smtClean="0"/>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77C7E5A-BDBA-40E5-A0A9-7A67016924CC}" type="datetimeFigureOut">
              <a:rPr lang="it-IT" smtClean="0"/>
              <a:pPr/>
              <a:t>16/02/2023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C4DA504-C232-4088-9607-18C42D5DF0DF}" type="slidenum">
              <a:rPr lang="it-IT" smtClean="0"/>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C77C7E5A-BDBA-40E5-A0A9-7A67016924CC}" type="datetimeFigureOut">
              <a:rPr lang="it-IT" smtClean="0"/>
              <a:pPr/>
              <a:t>16/02/2023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C4DA504-C232-4088-9607-18C42D5DF0DF}" type="slidenum">
              <a:rPr lang="it-IT" smtClean="0"/>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C77C7E5A-BDBA-40E5-A0A9-7A67016924CC}" type="datetimeFigureOut">
              <a:rPr lang="it-IT" smtClean="0"/>
              <a:pPr/>
              <a:t>16/02/2023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C4DA504-C232-4088-9607-18C42D5DF0DF}" type="slidenum">
              <a:rPr lang="it-IT" smtClean="0"/>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77C7E5A-BDBA-40E5-A0A9-7A67016924CC}" type="datetimeFigureOut">
              <a:rPr lang="it-IT" smtClean="0"/>
              <a:pPr/>
              <a:t>16/02/2023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C4DA504-C232-4088-9607-18C42D5DF0DF}" type="slidenum">
              <a:rPr lang="it-IT" smtClean="0"/>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77C7E5A-BDBA-40E5-A0A9-7A67016924CC}" type="datetimeFigureOut">
              <a:rPr lang="it-IT" smtClean="0"/>
              <a:pPr/>
              <a:t>16/02/2023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C4DA504-C232-4088-9607-18C42D5DF0DF}" type="slidenum">
              <a:rPr lang="it-IT" smtClean="0"/>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C77C7E5A-BDBA-40E5-A0A9-7A67016924CC}" type="datetimeFigureOut">
              <a:rPr lang="it-IT" smtClean="0"/>
              <a:pPr/>
              <a:t>16/02/2023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C4DA504-C232-4088-9607-18C42D5DF0DF}" type="slidenum">
              <a:rPr lang="it-IT" smtClean="0"/>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77C7E5A-BDBA-40E5-A0A9-7A67016924CC}" type="datetimeFigureOut">
              <a:rPr lang="it-IT" smtClean="0"/>
              <a:pPr/>
              <a:t>16/02/2023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C4DA504-C232-4088-9607-18C42D5DF0DF}" type="slidenum">
              <a:rPr lang="it-IT" smtClean="0"/>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77C7E5A-BDBA-40E5-A0A9-7A67016924CC}" type="datetimeFigureOut">
              <a:rPr lang="it-IT" smtClean="0"/>
              <a:pPr/>
              <a:t>16/02/2023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C4DA504-C232-4088-9607-18C42D5DF0DF}" type="slidenum">
              <a:rPr lang="it-IT" smtClean="0"/>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77C7E5A-BDBA-40E5-A0A9-7A67016924CC}" type="datetimeFigureOut">
              <a:rPr lang="it-IT" smtClean="0"/>
              <a:pPr/>
              <a:t>16/02/2023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C4DA504-C232-4088-9607-18C42D5DF0DF}" type="slidenum">
              <a:rPr lang="it-IT" smtClean="0"/>
              <a:pPr/>
              <a:t>‹N›</a:t>
            </a:fld>
            <a:endParaRPr lang="it-IT"/>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200"/>
            </a:gs>
            <a:gs pos="45000">
              <a:srgbClr val="FF7A00"/>
            </a:gs>
            <a:gs pos="70000">
              <a:srgbClr val="FF0300"/>
            </a:gs>
            <a:gs pos="100000">
              <a:srgbClr val="4D0808"/>
            </a:gs>
          </a:gsLst>
          <a:lin ang="5400000" scaled="0"/>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C7E5A-BDBA-40E5-A0A9-7A67016924CC}" type="datetimeFigureOut">
              <a:rPr lang="it-IT" smtClean="0"/>
              <a:pPr/>
              <a:t>16/02/2023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DA504-C232-4088-9607-18C42D5DF0DF}"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customXml" Target="../ink/ink2.xml"/><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4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customXml" Target="../ink/ink6.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customXml" Target="../ink/ink8.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9.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hemeOverride" Target="../theme/themeOverride2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8.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1.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22.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23.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2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hemeOverride" Target="../theme/themeOverride25.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27.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hemeOverride" Target="../theme/themeOverride28.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themeOverride" Target="../theme/themeOverride29.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themeOverride" Target="../theme/themeOverride30.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31.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3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33.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34.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hemeOverride" Target="../theme/themeOverride35.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hemeOverride" Target="../theme/themeOverride36.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hemeOverride" Target="../theme/themeOverride37.xml"/></Relationships>
</file>

<file path=ppt/slides/_rels/slide7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hemeOverride" Target="../theme/themeOverride38.xml"/></Relationships>
</file>

<file path=ppt/slides/_rels/slide7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hemeOverride" Target="../theme/themeOverride39.xml"/></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hemeOverride" Target="../theme/themeOverride40.xml"/></Relationships>
</file>

<file path=ppt/slides/_rels/slide7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hemeOverride" Target="../theme/themeOverride41.xml"/></Relationships>
</file>

<file path=ppt/slides/_rels/slide7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hemeOverride" Target="../theme/themeOverride4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hemeOverride" Target="../theme/themeOverride43.xml"/></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hemeOverride" Target="../theme/themeOverride44.xml"/></Relationships>
</file>

<file path=ppt/slides/_rels/slide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hemeOverride" Target="../theme/themeOverride45.xml"/></Relationships>
</file>

<file path=ppt/slides/_rels/slide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hemeOverride" Target="../theme/themeOverride46.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47.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48.xml"/></Relationships>
</file>

<file path=ppt/slides/_rels/slide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49.xml"/></Relationships>
</file>

<file path=ppt/slides/_rels/slide8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50.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51.xml"/></Relationships>
</file>

<file path=ppt/slides/_rels/slide8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5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53.xml"/></Relationships>
</file>

<file path=ppt/slides/_rels/slide9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hemeOverride" Target="../theme/themeOverride54.xml"/></Relationships>
</file>

<file path=ppt/slides/_rels/slide92.xml.rels><?xml version="1.0" encoding="UTF-8" standalone="yes"?>
<Relationships xmlns="http://schemas.openxmlformats.org/package/2006/relationships"><Relationship Id="rId3" Type="http://schemas.openxmlformats.org/officeDocument/2006/relationships/hyperlink" Target="https://www.elk-wue.de/fileadmin/News/2022/Heft_Stephanustag_-_bedraengte_und_verfolgte_Christen_2022_China__77.34-19-05-12-V01_1.2_.pdf" TargetMode="External"/><Relationship Id="rId2" Type="http://schemas.openxmlformats.org/officeDocument/2006/relationships/hyperlink" Target="https://www.svdcuria.org/public/histtrad/founders/jf/jfde.htm" TargetMode="External"/><Relationship Id="rId1" Type="http://schemas.openxmlformats.org/officeDocument/2006/relationships/slideLayout" Target="../slideLayouts/slideLayout7.xml"/><Relationship Id="rId4" Type="http://schemas.openxmlformats.org/officeDocument/2006/relationships/hyperlink" Target="https://youtu.be/eO62FBe8K48"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AFB39F8-2199-650D-4EF9-E8B977F9F4C2}"/>
              </a:ext>
            </a:extLst>
          </p:cNvPr>
          <p:cNvPicPr>
            <a:picLocks noChangeAspect="1" noChangeArrowheads="1"/>
          </p:cNvPicPr>
          <p:nvPr/>
        </p:nvPicPr>
        <p:blipFill>
          <a:blip r:embed="rId2" cstate="print"/>
          <a:srcRect/>
          <a:stretch>
            <a:fillRect/>
          </a:stretch>
        </p:blipFill>
        <p:spPr bwMode="auto">
          <a:xfrm>
            <a:off x="-32" y="0"/>
            <a:ext cx="9144032" cy="6858000"/>
          </a:xfrm>
          <a:prstGeom prst="rect">
            <a:avLst/>
          </a:prstGeom>
          <a:noFill/>
          <a:ln w="9525">
            <a:noFill/>
            <a:miter lim="800000"/>
            <a:headEnd/>
            <a:tailEnd/>
          </a:ln>
          <a:effectLst/>
        </p:spPr>
      </p:pic>
    </p:spTree>
    <p:extLst>
      <p:ext uri="{BB962C8B-B14F-4D97-AF65-F5344CB8AC3E}">
        <p14:creationId xmlns:p14="http://schemas.microsoft.com/office/powerpoint/2010/main" val="2506374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3A1C7F3-2143-2DB9-76DD-E898A9EE9E85}"/>
              </a:ext>
            </a:extLst>
          </p:cNvPr>
          <p:cNvSpPr txBox="1"/>
          <p:nvPr/>
        </p:nvSpPr>
        <p:spPr>
          <a:xfrm>
            <a:off x="755576" y="908720"/>
            <a:ext cx="7632848" cy="3700565"/>
          </a:xfrm>
          <a:prstGeom prst="rect">
            <a:avLst/>
          </a:prstGeom>
        </p:spPr>
        <p:txBody>
          <a:bodyPr wrap="square">
            <a:spAutoFit/>
          </a:bodyPr>
          <a:lstStyle/>
          <a:p>
            <a:pPr algn="just">
              <a:lnSpc>
                <a:spcPct val="20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Seine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Familie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war eine arme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Bauernfamilie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lebte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von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kargen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Landwirtschaft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wenig</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Viehzucht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20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war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aber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reich an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Kindern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christlichen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Glauben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200000"/>
              </a:lnSpc>
            </a:pPr>
            <a:r>
              <a:rPr lang="it-IT" sz="12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20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Von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dreizehn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Kindern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starben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vier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Kindesalter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die anderen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mussten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von Klein an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auf</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Feld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oder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Stall</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arbeiten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Mädchen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halfen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zusätzlich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der Mutter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Haus. </a:t>
            </a:r>
          </a:p>
        </p:txBody>
      </p:sp>
    </p:spTree>
    <p:extLst>
      <p:ext uri="{BB962C8B-B14F-4D97-AF65-F5344CB8AC3E}">
        <p14:creationId xmlns:p14="http://schemas.microsoft.com/office/powerpoint/2010/main" val="2420823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8.jpg"/>
          <p:cNvPicPr>
            <a:picLocks noGrp="1" noChangeAspect="1"/>
          </p:cNvPicPr>
          <p:nvPr isPhoto="1"/>
        </p:nvPicPr>
        <p:blipFill>
          <a:blip r:embed="rId2" cstate="print">
            <a:lum/>
          </a:blip>
          <a:stretch>
            <a:fillRect/>
          </a:stretch>
        </p:blipFill>
        <p:spPr>
          <a:xfrm>
            <a:off x="4763" y="0"/>
            <a:ext cx="9134475"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B24118F-801F-EBFC-2BEC-42C538AD0E96}"/>
              </a:ext>
            </a:extLst>
          </p:cNvPr>
          <p:cNvSpPr txBox="1"/>
          <p:nvPr/>
        </p:nvSpPr>
        <p:spPr>
          <a:xfrm>
            <a:off x="1043608" y="1268760"/>
            <a:ext cx="7128792" cy="3669787"/>
          </a:xfrm>
          <a:prstGeom prst="rect">
            <a:avLst/>
          </a:prstGeom>
          <a:noFill/>
        </p:spPr>
        <p:txBody>
          <a:bodyPr wrap="square">
            <a:spAutoFit/>
          </a:bodyPr>
          <a:lstStyle/>
          <a:p>
            <a:pPr algn="just">
              <a:lnSpc>
                <a:spcPct val="20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In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diesem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Haus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wurde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vor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einem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kleinen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Altärchen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dem Bild der Madonna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viel</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gebetet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200000"/>
              </a:lnSpc>
            </a:pPr>
            <a:endParaRPr lang="it-IT" sz="1100" dirty="0">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20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Sehr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oft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pilgerte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die ganze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Familie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hinauf</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zur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Wallfahrtskirche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Hl.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Kreuz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sich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auf</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2000 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Höhe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Fuß</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Kreuzkofels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befindet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Verehrung</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Kreuzes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Christi</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war von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Kindheit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bestim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-mende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Spiritualität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Josef.</a:t>
            </a:r>
          </a:p>
        </p:txBody>
      </p:sp>
    </p:spTree>
    <p:extLst>
      <p:ext uri="{BB962C8B-B14F-4D97-AF65-F5344CB8AC3E}">
        <p14:creationId xmlns:p14="http://schemas.microsoft.com/office/powerpoint/2010/main" val="25755641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1.jpg"/>
          <p:cNvPicPr>
            <a:picLocks noGrp="1" noChangeAspect="1"/>
          </p:cNvPicPr>
          <p:nvPr isPhoto="1"/>
        </p:nvPicPr>
        <p:blipFill>
          <a:blip r:embed="rId2" cstate="print">
            <a:lum/>
          </a:blip>
          <a:stretch>
            <a:fillRect/>
          </a:stretch>
        </p:blipFill>
        <p:spPr>
          <a:xfrm>
            <a:off x="-180529" y="0"/>
            <a:ext cx="10233699"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2.jpg"/>
          <p:cNvPicPr>
            <a:picLocks noGrp="1" noChangeAspect="1"/>
          </p:cNvPicPr>
          <p:nvPr isPhoto="1"/>
        </p:nvPicPr>
        <p:blipFill>
          <a:blip r:embed="rId2" cstate="print">
            <a:lum/>
          </a:blip>
          <a:stretch>
            <a:fillRect/>
          </a:stretch>
        </p:blipFill>
        <p:spPr>
          <a:xfrm>
            <a:off x="0" y="0"/>
            <a:ext cx="9144000" cy="68615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EAB419C-6331-4E5A-819E-29608C0DCD84}"/>
              </a:ext>
            </a:extLst>
          </p:cNvPr>
          <p:cNvSpPr txBox="1"/>
          <p:nvPr/>
        </p:nvSpPr>
        <p:spPr>
          <a:xfrm>
            <a:off x="683568" y="378389"/>
            <a:ext cx="7848872" cy="5858848"/>
          </a:xfrm>
          <a:prstGeom prst="rect">
            <a:avLst/>
          </a:prstGeom>
          <a:noFill/>
        </p:spPr>
        <p:txBody>
          <a:bodyPr wrap="square">
            <a:spAutoFit/>
          </a:bodyPr>
          <a:lstStyle/>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Im Alter von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sechs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Jahren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wurde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kleine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Ujöp</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in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Volksschule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aufgenommen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wo</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italienisch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lernte.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besuchte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vier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Jahre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Dann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ging</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in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benachbarte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Sottrú</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zum Weber Franz Thaler in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Lehre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gute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Mann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merkte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bald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dass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Lehrbub</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Priester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werden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wollte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unterstützte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ihn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darin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auch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finanziell</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Beiden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verband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eine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tiefe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Freundschaft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ganze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Leben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lang</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dauerte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Josef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nannte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ihn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größten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Wohltäter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endParaRPr lang="it-IT" sz="900"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Im Alter von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zehn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Jahren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kam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Josef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in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Stadt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Brixen.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Jetzt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lernte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gut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deutsch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wurde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Josef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genannt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Seine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Schule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war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kaiserliche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Gymnasium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vom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bischöflichen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Cassianeum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kleinen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Seminar,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besuchte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endParaRPr lang="it-IT" sz="900" dirty="0">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Er war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frommer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fleißiger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Student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großen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Begabung</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für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Sprachen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275103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5.jpg"/>
          <p:cNvPicPr>
            <a:picLocks noGrp="1" noChangeAspect="1"/>
          </p:cNvPicPr>
          <p:nvPr isPhoto="1"/>
        </p:nvPicPr>
        <p:blipFill>
          <a:blip r:embed="rId2" cstate="print">
            <a:lum/>
          </a:blip>
          <a:stretch>
            <a:fillRect/>
          </a:stretch>
        </p:blipFill>
        <p:spPr>
          <a:xfrm>
            <a:off x="0" y="0"/>
            <a:ext cx="9144461" cy="695739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3.jpg"/>
          <p:cNvPicPr>
            <a:picLocks noGrp="1" noChangeAspect="1"/>
          </p:cNvPicPr>
          <p:nvPr isPhoto="1"/>
        </p:nvPicPr>
        <p:blipFill>
          <a:blip r:embed="rId2" cstate="print">
            <a:lum/>
          </a:blip>
          <a:stretch>
            <a:fillRect/>
          </a:stretch>
        </p:blipFill>
        <p:spPr>
          <a:xfrm>
            <a:off x="-511923" y="0"/>
            <a:ext cx="10167846"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7.jpg"/>
          <p:cNvPicPr>
            <a:picLocks noGrp="1" noChangeAspect="1"/>
          </p:cNvPicPr>
          <p:nvPr isPhoto="1"/>
        </p:nvPicPr>
        <p:blipFill>
          <a:blip r:embed="rId2" cstate="print">
            <a:lum/>
          </a:blip>
          <a:stretch>
            <a:fillRect/>
          </a:stretch>
        </p:blipFill>
        <p:spPr>
          <a:xfrm>
            <a:off x="-180528" y="0"/>
            <a:ext cx="10246972"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231ECED-FED5-5809-E5A8-7FA5B8CA59A5}"/>
              </a:ext>
            </a:extLst>
          </p:cNvPr>
          <p:cNvSpPr txBox="1"/>
          <p:nvPr/>
        </p:nvSpPr>
        <p:spPr>
          <a:xfrm>
            <a:off x="683568" y="620688"/>
            <a:ext cx="7560840" cy="5166351"/>
          </a:xfrm>
          <a:prstGeom prst="rect">
            <a:avLst/>
          </a:prstGeom>
          <a:noFill/>
        </p:spPr>
        <p:txBody>
          <a:bodyPr wrap="square">
            <a:spAutoFit/>
          </a:bodyPr>
          <a:lstStyle/>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1872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trat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latin typeface="Georgia" panose="02040502050405020303" pitchFamily="18" charset="0"/>
                <a:ea typeface="Times New Roman" panose="02020603050405020304" pitchFamily="18" charset="0"/>
                <a:cs typeface="Times New Roman" panose="02020603050405020304" pitchFamily="18" charset="0"/>
              </a:rPr>
              <a:t>Ujöp</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ins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Priesterseminar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dessen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Kirche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Kreuz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Christi</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geweiht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war.</a:t>
            </a:r>
          </a:p>
          <a:p>
            <a:pPr algn="just">
              <a:lnSpc>
                <a:spcPct val="150000"/>
              </a:lnSpc>
            </a:pPr>
            <a:endParaRPr lang="it-IT" sz="1800"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pP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In der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Diözese</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Brixen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wurde</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Priesterseminar</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im</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Jahr</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1607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durch</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Bischof</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Christoph von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Spaur</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gegründet</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Es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befand</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sich</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am</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Standort</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heutigen</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Kassianeum</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Im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Jahre</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1721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erhielt</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Caspar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Ignaz</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v.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Künigl</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vom</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Domkapitel</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Pilgerhospiz</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der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Kreuzesinsel</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bereits</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1157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gegründet</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wurde</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Künigl</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ließ</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in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Jahren</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1764 bis 1771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Gebäude</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umbauen</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macht</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daraus</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i="1" dirty="0" err="1">
                <a:effectLst/>
                <a:latin typeface="Georgia" panose="02040502050405020303" pitchFamily="18" charset="0"/>
                <a:ea typeface="Times New Roman" panose="02020603050405020304" pitchFamily="18" charset="0"/>
                <a:cs typeface="Times New Roman" panose="02020603050405020304" pitchFamily="18" charset="0"/>
              </a:rPr>
              <a:t>Priesterseminar</a:t>
            </a:r>
            <a:r>
              <a:rPr lang="it-IT" sz="1600" i="1"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endParaRPr lang="it-IT" dirty="0">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25.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Juli</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1875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erhielt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latin typeface="Georgia" panose="02040502050405020303" pitchFamily="18" charset="0"/>
                <a:ea typeface="Times New Roman" panose="02020603050405020304" pitchFamily="18" charset="0"/>
                <a:cs typeface="Times New Roman" panose="02020603050405020304" pitchFamily="18" charset="0"/>
              </a:rPr>
              <a:t>Ujöp</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Priesterweihe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war 23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Jahre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alt.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wurde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Pfarre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St. Martin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Gadertal</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nahe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seinem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Heimatort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zuge-wiesen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30221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61CD18A-D303-90CD-239E-0E48DFDAE09E}"/>
              </a:ext>
            </a:extLst>
          </p:cNvPr>
          <p:cNvSpPr txBox="1"/>
          <p:nvPr/>
        </p:nvSpPr>
        <p:spPr>
          <a:xfrm>
            <a:off x="683568" y="692696"/>
            <a:ext cx="7776864" cy="5493812"/>
          </a:xfrm>
          <a:prstGeom prst="rect">
            <a:avLst/>
          </a:prstGeom>
          <a:noFill/>
        </p:spPr>
        <p:txBody>
          <a:bodyPr wrap="square">
            <a:spAutoFit/>
          </a:bodyPr>
          <a:lstStyle/>
          <a:p>
            <a:pPr algn="just"/>
            <a:r>
              <a:rPr lang="de-DE" dirty="0">
                <a:latin typeface="Georgia" panose="02040502050405020303" pitchFamily="18" charset="0"/>
              </a:rPr>
              <a:t>Gebet für den eigenen Berufungsweg</a:t>
            </a:r>
          </a:p>
          <a:p>
            <a:pPr algn="just"/>
            <a:endParaRPr lang="de-DE" sz="1200" dirty="0">
              <a:latin typeface="Georgia" panose="02040502050405020303" pitchFamily="18" charset="0"/>
            </a:endParaRPr>
          </a:p>
          <a:p>
            <a:pPr algn="just"/>
            <a:r>
              <a:rPr lang="de-DE" sz="1700" i="1" dirty="0">
                <a:latin typeface="Georgia" panose="02040502050405020303" pitchFamily="18" charset="0"/>
              </a:rPr>
              <a:t>In meinem Leben gibt es viele Wege. Ich kann nicht einfach immer nur geradeaus laufen. Und ich will nicht einfach irgend einen Weg nehmen. Ich glaube, dass du den besten Weg für mich kennst. </a:t>
            </a:r>
          </a:p>
          <a:p>
            <a:pPr algn="just"/>
            <a:r>
              <a:rPr lang="de-DE" sz="1700" i="1" dirty="0">
                <a:latin typeface="Georgia" panose="02040502050405020303" pitchFamily="18" charset="0"/>
              </a:rPr>
              <a:t>Und ich glaube, dass du bereit bist, mich zu führen – wenn ich mich dir ganz überlasse. Ich glaube, dass du bei mir bist und mit mir gehst.</a:t>
            </a:r>
          </a:p>
          <a:p>
            <a:pPr algn="just"/>
            <a:r>
              <a:rPr lang="de-DE" sz="1700" i="1" dirty="0">
                <a:latin typeface="Georgia" panose="02040502050405020303" pitchFamily="18" charset="0"/>
              </a:rPr>
              <a:t>Zeig mir den Weg, der zu mir passt, der meinen Begabungen gerecht wird, den ich auch mit meinen Schwächen gehen kann, der dem Sinn meines Lebens entspricht. Mach aus mir einen hörenden Menschen. Mach mich hellhörig für deine Fingerzeige. </a:t>
            </a:r>
          </a:p>
          <a:p>
            <a:pPr algn="just"/>
            <a:r>
              <a:rPr lang="de-DE" sz="1700" i="1" dirty="0">
                <a:latin typeface="Georgia" panose="02040502050405020303" pitchFamily="18" charset="0"/>
              </a:rPr>
              <a:t>Hilf mir, meine Vorstellungen von deinen Plänen zu unter-scheiden. Schick mir Menschen, die mir zur Seite stehen. Mach mich offen für kritische Stimmen. Nimm mir meine Ängste, vor allem meine Ängste vor neuen und unbekannten Wegen. Gib mir frischen Mut. </a:t>
            </a:r>
          </a:p>
          <a:p>
            <a:pPr algn="just"/>
            <a:r>
              <a:rPr lang="de-DE" sz="1700" i="1" dirty="0">
                <a:latin typeface="Georgia" panose="02040502050405020303" pitchFamily="18" charset="0"/>
              </a:rPr>
              <a:t>Hilf mir, dein Reich immer vor Augen zu haben und lass mich immer deine Nähe spüren. </a:t>
            </a:r>
          </a:p>
          <a:p>
            <a:pPr algn="just"/>
            <a:r>
              <a:rPr lang="de-DE" sz="1700" i="1" dirty="0">
                <a:latin typeface="Georgia" panose="02040502050405020303" pitchFamily="18" charset="0"/>
              </a:rPr>
              <a:t>Segne mein Suchen. Sei in meinem Beten. Verwandle meine Zweifel. Erhelle meine Dunkelheiten. Führe mich in dein Licht. Amen. </a:t>
            </a:r>
          </a:p>
          <a:p>
            <a:pPr algn="r"/>
            <a:br>
              <a:rPr lang="de-DE" sz="1600" i="1" dirty="0"/>
            </a:br>
            <a:r>
              <a:rPr lang="de-DE" sz="1600" i="1" dirty="0"/>
              <a:t>Klaus Komp</a:t>
            </a:r>
            <a:endParaRPr lang="it-IT" sz="1600" i="1" dirty="0"/>
          </a:p>
        </p:txBody>
      </p:sp>
    </p:spTree>
    <p:extLst>
      <p:ext uri="{BB962C8B-B14F-4D97-AF65-F5344CB8AC3E}">
        <p14:creationId xmlns:p14="http://schemas.microsoft.com/office/powerpoint/2010/main" val="30708231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8.jpg"/>
          <p:cNvPicPr>
            <a:picLocks noGrp="1" noChangeAspect="1"/>
          </p:cNvPicPr>
          <p:nvPr isPhoto="1"/>
        </p:nvPicPr>
        <p:blipFill>
          <a:blip r:embed="rId2" cstate="print">
            <a:lum/>
          </a:blip>
          <a:stretch>
            <a:fillRect/>
          </a:stretch>
        </p:blipFill>
        <p:spPr>
          <a:xfrm>
            <a:off x="0" y="731838"/>
            <a:ext cx="9144000" cy="5394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1.jpg"/>
          <p:cNvPicPr>
            <a:picLocks noGrp="1" noChangeAspect="1"/>
          </p:cNvPicPr>
          <p:nvPr isPhoto="1"/>
        </p:nvPicPr>
        <p:blipFill>
          <a:blip r:embed="rId3" cstate="print">
            <a:lum/>
          </a:blip>
          <a:stretch>
            <a:fillRect/>
          </a:stretch>
        </p:blipFill>
        <p:spPr>
          <a:xfrm>
            <a:off x="1639888" y="0"/>
            <a:ext cx="5862637"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BDF26CA-4067-9979-5944-FE1242D90F71}"/>
              </a:ext>
            </a:extLst>
          </p:cNvPr>
          <p:cNvSpPr txBox="1"/>
          <p:nvPr/>
        </p:nvSpPr>
        <p:spPr>
          <a:xfrm>
            <a:off x="611560" y="260648"/>
            <a:ext cx="7848872" cy="5587492"/>
          </a:xfrm>
          <a:prstGeom prst="rect">
            <a:avLst/>
          </a:prstGeom>
          <a:noFill/>
        </p:spPr>
        <p:txBody>
          <a:bodyPr wrap="square">
            <a:spAutoFit/>
          </a:bodyPr>
          <a:lstStyle/>
          <a:p>
            <a:pPr algn="just">
              <a:lnSpc>
                <a:spcPct val="150000"/>
              </a:lnSpc>
            </a:pP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Der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Wunsch</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Missionar</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werden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reifte</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im</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Seminar in Brixen. </a:t>
            </a:r>
          </a:p>
          <a:p>
            <a:pPr algn="just">
              <a:lnSpc>
                <a:spcPct val="150000"/>
              </a:lnSpc>
            </a:pP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Einige</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Lehrer</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unterhielten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Korrespondenz</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Tiroler</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Missionaren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luden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sie</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ins</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Seminar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ein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um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Studenten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über</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die Situation der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nichtchristlichen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Völker</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erzählen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Sie</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schilderten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diese</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als</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materiell</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spirituell</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arm,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einer</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Situation,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aus</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der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sie</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Christentum</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retten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könnte</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In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diesen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Jahren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wünschten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europäischen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Kolonialmächte</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Missionare</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in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ihre</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Kolonien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In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manchen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europäischen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Ländern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wurden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Missionsinstitute</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gegründet</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dem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Ziel</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Ordensmänner</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frauen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für die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Evangelisierung</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der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sogenannten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Heiden-völker</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auszubilden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endParaRPr lang="it-IT" sz="1600"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pP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Ein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solches</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Institut war die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Gesellschaft</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Göttlichen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Wortes</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gegründet</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1875 in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Steyl</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in Holland,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Gründer</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war der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deutsche</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dirty="0" err="1">
                <a:effectLst/>
                <a:latin typeface="Georgia" panose="02040502050405020303" pitchFamily="18" charset="0"/>
                <a:ea typeface="Times New Roman" panose="02020603050405020304" pitchFamily="18" charset="0"/>
                <a:cs typeface="Times New Roman" panose="02020603050405020304" pitchFamily="18" charset="0"/>
              </a:rPr>
              <a:t>Priester</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600" b="1" dirty="0">
                <a:effectLst/>
                <a:latin typeface="Georgia" panose="02040502050405020303" pitchFamily="18" charset="0"/>
                <a:ea typeface="Times New Roman" panose="02020603050405020304" pitchFamily="18" charset="0"/>
                <a:cs typeface="Times New Roman" panose="02020603050405020304" pitchFamily="18" charset="0"/>
              </a:rPr>
              <a:t>Arnold Janssen</a:t>
            </a:r>
            <a:r>
              <a:rPr lang="it-IT" sz="1600" dirty="0">
                <a:effectLst/>
                <a:latin typeface="Georgia" panose="02040502050405020303"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214887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2A42F84-6ED0-06AA-7799-5BD71D89EED3}"/>
              </a:ext>
            </a:extLst>
          </p:cNvPr>
          <p:cNvPicPr>
            <a:picLocks noChangeAspect="1"/>
          </p:cNvPicPr>
          <p:nvPr/>
        </p:nvPicPr>
        <p:blipFill>
          <a:blip r:embed="rId3"/>
          <a:stretch>
            <a:fillRect/>
          </a:stretch>
        </p:blipFill>
        <p:spPr>
          <a:xfrm>
            <a:off x="1439652" y="476672"/>
            <a:ext cx="6264696" cy="6066314"/>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E133202-4B96-5301-31E1-9EC7471EB6C1}"/>
              </a:ext>
            </a:extLst>
          </p:cNvPr>
          <p:cNvSpPr txBox="1"/>
          <p:nvPr/>
        </p:nvSpPr>
        <p:spPr>
          <a:xfrm>
            <a:off x="827584" y="972108"/>
            <a:ext cx="5976664" cy="4524315"/>
          </a:xfrm>
          <a:prstGeom prst="rect">
            <a:avLst/>
          </a:prstGeom>
          <a:noFill/>
        </p:spPr>
        <p:txBody>
          <a:bodyPr wrap="square">
            <a:spAutoFit/>
          </a:bodyPr>
          <a:lstStyle/>
          <a:p>
            <a:pPr algn="just"/>
            <a:r>
              <a:rPr lang="de-DE" b="0" i="1" dirty="0">
                <a:solidFill>
                  <a:srgbClr val="000000"/>
                </a:solidFill>
                <a:effectLst/>
                <a:latin typeface="Times New Roman" panose="02020603050405020304" pitchFamily="18" charset="0"/>
              </a:rPr>
              <a:t>Arnold Janssen wurde am 05. November 1837 in Goch, einer Kleinstadt am Niederrhein (Deutschland), als zweiter von zehn Geschwistern geboren. </a:t>
            </a:r>
            <a:endParaRPr lang="de-DE" i="1" dirty="0">
              <a:solidFill>
                <a:srgbClr val="000000"/>
              </a:solidFill>
              <a:latin typeface="Times New Roman" panose="02020603050405020304" pitchFamily="18" charset="0"/>
            </a:endParaRPr>
          </a:p>
          <a:p>
            <a:pPr algn="just"/>
            <a:endParaRPr lang="de-DE" i="1" dirty="0">
              <a:solidFill>
                <a:srgbClr val="000000"/>
              </a:solidFill>
              <a:latin typeface="Times New Roman" panose="02020603050405020304" pitchFamily="18" charset="0"/>
            </a:endParaRPr>
          </a:p>
          <a:p>
            <a:pPr algn="just"/>
            <a:r>
              <a:rPr lang="de-DE" b="0" i="1" dirty="0">
                <a:solidFill>
                  <a:srgbClr val="000000"/>
                </a:solidFill>
                <a:effectLst/>
                <a:latin typeface="Times New Roman" panose="02020603050405020304" pitchFamily="18" charset="0"/>
              </a:rPr>
              <a:t>Am 15. August 1861 wurde er zum Priester der Diözese </a:t>
            </a:r>
            <a:r>
              <a:rPr lang="de-DE" b="0" i="1" dirty="0" err="1">
                <a:solidFill>
                  <a:srgbClr val="000000"/>
                </a:solidFill>
                <a:effectLst/>
                <a:latin typeface="Times New Roman" panose="02020603050405020304" pitchFamily="18" charset="0"/>
              </a:rPr>
              <a:t>Mün-ster</a:t>
            </a:r>
            <a:r>
              <a:rPr lang="de-DE" b="0" i="1" dirty="0">
                <a:solidFill>
                  <a:srgbClr val="000000"/>
                </a:solidFill>
                <a:effectLst/>
                <a:latin typeface="Times New Roman" panose="02020603050405020304" pitchFamily="18" charset="0"/>
              </a:rPr>
              <a:t> geweiht.</a:t>
            </a:r>
          </a:p>
          <a:p>
            <a:pPr algn="just"/>
            <a:endParaRPr lang="de-DE" i="1" dirty="0">
              <a:solidFill>
                <a:srgbClr val="000000"/>
              </a:solidFill>
              <a:latin typeface="Times New Roman" panose="02020603050405020304" pitchFamily="18" charset="0"/>
            </a:endParaRPr>
          </a:p>
          <a:p>
            <a:pPr algn="just"/>
            <a:r>
              <a:rPr lang="de-DE" b="0" i="1" dirty="0">
                <a:solidFill>
                  <a:srgbClr val="000000"/>
                </a:solidFill>
                <a:effectLst/>
                <a:latin typeface="Times New Roman" panose="02020603050405020304" pitchFamily="18" charset="0"/>
              </a:rPr>
              <a:t>Seine tiefe Verehrung des Heiligsten Herzens Jesu ließ ihn schnell zum Leiter des Gebetsapostolates in seiner Diözese werden. </a:t>
            </a:r>
          </a:p>
          <a:p>
            <a:pPr algn="just"/>
            <a:endParaRPr lang="de-DE" i="1" dirty="0">
              <a:solidFill>
                <a:srgbClr val="000000"/>
              </a:solidFill>
              <a:latin typeface="Times New Roman" panose="02020603050405020304" pitchFamily="18" charset="0"/>
            </a:endParaRPr>
          </a:p>
          <a:p>
            <a:pPr algn="just"/>
            <a:r>
              <a:rPr lang="de-DE" b="0" i="1" dirty="0">
                <a:solidFill>
                  <a:srgbClr val="000000"/>
                </a:solidFill>
                <a:effectLst/>
                <a:latin typeface="Times New Roman" panose="02020603050405020304" pitchFamily="18" charset="0"/>
              </a:rPr>
              <a:t>Allmählich erwachte in ihm das Bewusstsein für den </a:t>
            </a:r>
            <a:r>
              <a:rPr lang="de-DE" b="0" i="1" dirty="0" err="1">
                <a:solidFill>
                  <a:srgbClr val="000000"/>
                </a:solidFill>
                <a:effectLst/>
                <a:latin typeface="Times New Roman" panose="02020603050405020304" pitchFamily="18" charset="0"/>
              </a:rPr>
              <a:t>spirituel-len</a:t>
            </a:r>
            <a:r>
              <a:rPr lang="de-DE" b="0" i="1" dirty="0">
                <a:solidFill>
                  <a:srgbClr val="000000"/>
                </a:solidFill>
                <a:effectLst/>
                <a:latin typeface="Times New Roman" panose="02020603050405020304" pitchFamily="18" charset="0"/>
              </a:rPr>
              <a:t> Hunger der Menschen auch jenseits der Diözesangrenzen, das schließlich zur Sorge für die weltweite Mission der Kirche wurde. Er beschloss, sein ganzes Leben in den Dienst der </a:t>
            </a:r>
            <a:r>
              <a:rPr lang="de-DE" b="0" i="1" dirty="0" err="1">
                <a:solidFill>
                  <a:srgbClr val="000000"/>
                </a:solidFill>
                <a:effectLst/>
                <a:latin typeface="Times New Roman" panose="02020603050405020304" pitchFamily="18" charset="0"/>
              </a:rPr>
              <a:t>mis-sionarischen</a:t>
            </a:r>
            <a:r>
              <a:rPr lang="de-DE" b="0" i="1" dirty="0">
                <a:solidFill>
                  <a:srgbClr val="000000"/>
                </a:solidFill>
                <a:effectLst/>
                <a:latin typeface="Times New Roman" panose="02020603050405020304" pitchFamily="18" charset="0"/>
              </a:rPr>
              <a:t> Bewusstseinsbildung in Deutschland zu stellen. </a:t>
            </a:r>
            <a:endParaRPr lang="it-IT" i="1" dirty="0"/>
          </a:p>
        </p:txBody>
      </p:sp>
      <p:pic>
        <p:nvPicPr>
          <p:cNvPr id="4" name="Immagine 3">
            <a:extLst>
              <a:ext uri="{FF2B5EF4-FFF2-40B4-BE49-F238E27FC236}">
                <a16:creationId xmlns:a16="http://schemas.microsoft.com/office/drawing/2014/main" id="{338F6F1E-8D99-05AB-7CC6-AC9870AF0909}"/>
              </a:ext>
            </a:extLst>
          </p:cNvPr>
          <p:cNvPicPr>
            <a:picLocks noChangeAspect="1"/>
          </p:cNvPicPr>
          <p:nvPr/>
        </p:nvPicPr>
        <p:blipFill>
          <a:blip r:embed="rId3"/>
          <a:stretch>
            <a:fillRect/>
          </a:stretch>
        </p:blipFill>
        <p:spPr>
          <a:xfrm>
            <a:off x="7136204" y="0"/>
            <a:ext cx="2007796" cy="1944216"/>
          </a:xfrm>
          <a:prstGeom prst="rect">
            <a:avLst/>
          </a:prstGeom>
        </p:spPr>
      </p:pic>
    </p:spTree>
    <p:extLst>
      <p:ext uri="{BB962C8B-B14F-4D97-AF65-F5344CB8AC3E}">
        <p14:creationId xmlns:p14="http://schemas.microsoft.com/office/powerpoint/2010/main" val="1611339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3.jpg">
            <a:extLst>
              <a:ext uri="{FF2B5EF4-FFF2-40B4-BE49-F238E27FC236}">
                <a16:creationId xmlns:a16="http://schemas.microsoft.com/office/drawing/2014/main" id="{AD723F37-FEB9-713C-F665-15D3A21B2409}"/>
              </a:ext>
            </a:extLst>
          </p:cNvPr>
          <p:cNvPicPr>
            <a:picLocks noGrp="1" noChangeAspect="1"/>
          </p:cNvPicPr>
          <p:nvPr isPhoto="1"/>
        </p:nvPicPr>
        <p:blipFill>
          <a:blip r:embed="rId2" cstate="print">
            <a:lum/>
          </a:blip>
          <a:stretch>
            <a:fillRect/>
          </a:stretch>
        </p:blipFill>
        <p:spPr>
          <a:xfrm>
            <a:off x="1255294" y="2348880"/>
            <a:ext cx="5438946" cy="4031997"/>
          </a:xfrm>
          <a:prstGeom prst="rect">
            <a:avLst/>
          </a:prstGeom>
          <a:noFill/>
          <a:ln>
            <a:noFill/>
          </a:ln>
        </p:spPr>
      </p:pic>
      <p:pic>
        <p:nvPicPr>
          <p:cNvPr id="3" name="Immagine 2">
            <a:extLst>
              <a:ext uri="{FF2B5EF4-FFF2-40B4-BE49-F238E27FC236}">
                <a16:creationId xmlns:a16="http://schemas.microsoft.com/office/drawing/2014/main" id="{30D5F24B-2121-C7AB-1A21-E2CBBC710268}"/>
              </a:ext>
            </a:extLst>
          </p:cNvPr>
          <p:cNvPicPr>
            <a:picLocks noChangeAspect="1"/>
          </p:cNvPicPr>
          <p:nvPr/>
        </p:nvPicPr>
        <p:blipFill>
          <a:blip r:embed="rId3"/>
          <a:stretch>
            <a:fillRect/>
          </a:stretch>
        </p:blipFill>
        <p:spPr>
          <a:xfrm>
            <a:off x="0" y="0"/>
            <a:ext cx="2871870" cy="2780928"/>
          </a:xfrm>
          <a:prstGeom prst="rect">
            <a:avLst/>
          </a:prstGeom>
        </p:spPr>
      </p:pic>
      <p:pic>
        <p:nvPicPr>
          <p:cNvPr id="4" name="Immagine 3" descr="19.jpg">
            <a:extLst>
              <a:ext uri="{FF2B5EF4-FFF2-40B4-BE49-F238E27FC236}">
                <a16:creationId xmlns:a16="http://schemas.microsoft.com/office/drawing/2014/main" id="{0EFCCB32-78CE-509C-A456-A347F7DB7954}"/>
              </a:ext>
            </a:extLst>
          </p:cNvPr>
          <p:cNvPicPr>
            <a:picLocks noGrp="1" noChangeAspect="1"/>
          </p:cNvPicPr>
          <p:nvPr isPhoto="1"/>
        </p:nvPicPr>
        <p:blipFill>
          <a:blip r:embed="rId4" cstate="print">
            <a:lum/>
          </a:blip>
          <a:stretch>
            <a:fillRect/>
          </a:stretch>
        </p:blipFill>
        <p:spPr>
          <a:xfrm>
            <a:off x="6516216" y="5083"/>
            <a:ext cx="2643127" cy="3447557"/>
          </a:xfrm>
          <a:prstGeom prst="rect">
            <a:avLst/>
          </a:prstGeom>
          <a:noFill/>
          <a:ln>
            <a:noFill/>
          </a:ln>
        </p:spPr>
      </p:pic>
    </p:spTree>
    <p:extLst>
      <p:ext uri="{BB962C8B-B14F-4D97-AF65-F5344CB8AC3E}">
        <p14:creationId xmlns:p14="http://schemas.microsoft.com/office/powerpoint/2010/main" val="138702410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92020D8-9A69-1CB0-E35B-CBDECE778E6A}"/>
              </a:ext>
            </a:extLst>
          </p:cNvPr>
          <p:cNvSpPr txBox="1"/>
          <p:nvPr/>
        </p:nvSpPr>
        <p:spPr>
          <a:xfrm>
            <a:off x="683568" y="908720"/>
            <a:ext cx="6120680" cy="5078313"/>
          </a:xfrm>
          <a:prstGeom prst="rect">
            <a:avLst/>
          </a:prstGeom>
          <a:noFill/>
        </p:spPr>
        <p:txBody>
          <a:bodyPr wrap="square">
            <a:spAutoFit/>
          </a:bodyPr>
          <a:lstStyle/>
          <a:p>
            <a:pPr algn="just"/>
            <a:r>
              <a:rPr lang="de-DE" b="0" i="1" dirty="0">
                <a:solidFill>
                  <a:srgbClr val="000000"/>
                </a:solidFill>
                <a:effectLst/>
                <a:latin typeface="Times New Roman" panose="02020603050405020304" pitchFamily="18" charset="0"/>
              </a:rPr>
              <a:t>In der volkstümlichen Monatszeitschrift </a:t>
            </a:r>
            <a:r>
              <a:rPr lang="it-IT" b="0" dirty="0">
                <a:solidFill>
                  <a:srgbClr val="000000"/>
                </a:solidFill>
                <a:effectLst/>
                <a:latin typeface="Times New Roman" panose="02020603050405020304" pitchFamily="18" charset="0"/>
              </a:rPr>
              <a:t>»Der </a:t>
            </a:r>
            <a:r>
              <a:rPr lang="it-IT" b="0" dirty="0" err="1">
                <a:solidFill>
                  <a:srgbClr val="000000"/>
                </a:solidFill>
                <a:effectLst/>
                <a:latin typeface="Times New Roman" panose="02020603050405020304" pitchFamily="18" charset="0"/>
              </a:rPr>
              <a:t>kleine</a:t>
            </a:r>
            <a:r>
              <a:rPr lang="it-IT" b="0" dirty="0">
                <a:solidFill>
                  <a:srgbClr val="000000"/>
                </a:solidFill>
                <a:effectLst/>
                <a:latin typeface="Times New Roman" panose="02020603050405020304" pitchFamily="18" charset="0"/>
              </a:rPr>
              <a:t> Herz-Jesu-</a:t>
            </a:r>
            <a:r>
              <a:rPr lang="it-IT" b="0" dirty="0" err="1">
                <a:solidFill>
                  <a:srgbClr val="000000"/>
                </a:solidFill>
                <a:effectLst/>
                <a:latin typeface="Times New Roman" panose="02020603050405020304" pitchFamily="18" charset="0"/>
              </a:rPr>
              <a:t>Bote</a:t>
            </a:r>
            <a:r>
              <a:rPr lang="it-IT" b="0" dirty="0">
                <a:solidFill>
                  <a:srgbClr val="000000"/>
                </a:solidFill>
                <a:effectLst/>
                <a:latin typeface="Times New Roman" panose="02020603050405020304" pitchFamily="18" charset="0"/>
              </a:rPr>
              <a:t>«</a:t>
            </a:r>
            <a:r>
              <a:rPr lang="it-IT" b="0" i="1" dirty="0">
                <a:solidFill>
                  <a:srgbClr val="000000"/>
                </a:solidFill>
                <a:effectLst/>
                <a:latin typeface="Times New Roman" panose="02020603050405020304" pitchFamily="18" charset="0"/>
              </a:rPr>
              <a:t> </a:t>
            </a:r>
            <a:r>
              <a:rPr lang="de-DE" b="0" i="1" dirty="0">
                <a:solidFill>
                  <a:srgbClr val="000000"/>
                </a:solidFill>
                <a:effectLst/>
                <a:latin typeface="Times New Roman" panose="02020603050405020304" pitchFamily="18" charset="0"/>
              </a:rPr>
              <a:t>veröffentlichte er Nachrichten aus der Mission und ermunterte die Katholiken des deutschsprachigen Raumes, sich mehr für die Mission und ihre Bedürfnisse einzusetzen. </a:t>
            </a:r>
          </a:p>
          <a:p>
            <a:pPr algn="just"/>
            <a:endParaRPr lang="de-DE" i="1" dirty="0">
              <a:solidFill>
                <a:srgbClr val="000000"/>
              </a:solidFill>
              <a:latin typeface="Times New Roman" panose="02020603050405020304" pitchFamily="18" charset="0"/>
            </a:endParaRPr>
          </a:p>
          <a:p>
            <a:pPr algn="just"/>
            <a:r>
              <a:rPr lang="de-DE" b="0" i="1" dirty="0">
                <a:solidFill>
                  <a:srgbClr val="000000"/>
                </a:solidFill>
                <a:effectLst/>
                <a:latin typeface="Times New Roman" panose="02020603050405020304" pitchFamily="18" charset="0"/>
              </a:rPr>
              <a:t>Mit dem Segen einiger Bischöfe weihte er selbst am 08. September 1875 ein altes Wirtshaus, das er in Steyl gekauft hatte, zum ersten Missionshaus; es war die Geburtsstunde der »Gesellschaft des Göttlichen Wortes«. </a:t>
            </a:r>
          </a:p>
          <a:p>
            <a:pPr algn="just"/>
            <a:endParaRPr lang="de-DE" i="1" dirty="0">
              <a:solidFill>
                <a:srgbClr val="000000"/>
              </a:solidFill>
              <a:latin typeface="Times New Roman" panose="02020603050405020304" pitchFamily="18" charset="0"/>
            </a:endParaRPr>
          </a:p>
          <a:p>
            <a:pPr algn="just"/>
            <a:r>
              <a:rPr lang="de-DE" b="0" i="1" dirty="0">
                <a:solidFill>
                  <a:srgbClr val="000000"/>
                </a:solidFill>
                <a:effectLst/>
                <a:latin typeface="Times New Roman" panose="02020603050405020304" pitchFamily="18" charset="0"/>
              </a:rPr>
              <a:t>Am am 08. Dezember 1889 gründete Arnold Janssen auch die Kongregation der »Dienerinnen des Hl. Geistes« (</a:t>
            </a:r>
            <a:r>
              <a:rPr lang="de-DE" b="0" i="1" dirty="0" err="1">
                <a:solidFill>
                  <a:srgbClr val="000000"/>
                </a:solidFill>
                <a:effectLst/>
                <a:latin typeface="Times New Roman" panose="02020603050405020304" pitchFamily="18" charset="0"/>
              </a:rPr>
              <a:t>Servae</a:t>
            </a:r>
            <a:r>
              <a:rPr lang="de-DE" b="0" i="1" dirty="0">
                <a:solidFill>
                  <a:srgbClr val="000000"/>
                </a:solidFill>
                <a:effectLst/>
                <a:latin typeface="Times New Roman" panose="02020603050405020304" pitchFamily="18" charset="0"/>
              </a:rPr>
              <a:t> Spiritus Sancti, </a:t>
            </a:r>
            <a:r>
              <a:rPr lang="de-DE" b="0" i="1" dirty="0" err="1">
                <a:solidFill>
                  <a:srgbClr val="000000"/>
                </a:solidFill>
                <a:effectLst/>
                <a:latin typeface="Times New Roman" panose="02020603050405020304" pitchFamily="18" charset="0"/>
              </a:rPr>
              <a:t>SSpS</a:t>
            </a:r>
            <a:r>
              <a:rPr lang="de-DE" b="0" i="1" dirty="0">
                <a:solidFill>
                  <a:srgbClr val="000000"/>
                </a:solidFill>
                <a:effectLst/>
                <a:latin typeface="Times New Roman" panose="02020603050405020304" pitchFamily="18" charset="0"/>
              </a:rPr>
              <a:t>). Schon sechs Jahre später, 1895 brachen die ersten Schwestern nach Argentinien auf.</a:t>
            </a:r>
          </a:p>
          <a:p>
            <a:pPr algn="just"/>
            <a:endParaRPr lang="de-DE" i="1" dirty="0">
              <a:solidFill>
                <a:srgbClr val="000000"/>
              </a:solidFill>
              <a:latin typeface="Times New Roman" panose="02020603050405020304" pitchFamily="18" charset="0"/>
            </a:endParaRPr>
          </a:p>
          <a:p>
            <a:pPr algn="just"/>
            <a:r>
              <a:rPr lang="de-DE" b="0" i="1" dirty="0">
                <a:solidFill>
                  <a:srgbClr val="000000"/>
                </a:solidFill>
                <a:effectLst/>
                <a:latin typeface="Times New Roman" panose="02020603050405020304" pitchFamily="18" charset="0"/>
              </a:rPr>
              <a:t>1896 wählte P. Arnold einige der Schwestern aus, um einen kontemplativen Zweig zu gründen, die Kongregation der »Dienerinnen des Hl. Geistes von der ewigen Anbetung“.</a:t>
            </a:r>
          </a:p>
        </p:txBody>
      </p:sp>
      <p:pic>
        <p:nvPicPr>
          <p:cNvPr id="5" name="Immagine 4">
            <a:extLst>
              <a:ext uri="{FF2B5EF4-FFF2-40B4-BE49-F238E27FC236}">
                <a16:creationId xmlns:a16="http://schemas.microsoft.com/office/drawing/2014/main" id="{DF32C808-7AFE-2043-A0A7-4CDCE9956362}"/>
              </a:ext>
            </a:extLst>
          </p:cNvPr>
          <p:cNvPicPr>
            <a:picLocks noChangeAspect="1"/>
          </p:cNvPicPr>
          <p:nvPr/>
        </p:nvPicPr>
        <p:blipFill>
          <a:blip r:embed="rId3"/>
          <a:stretch>
            <a:fillRect/>
          </a:stretch>
        </p:blipFill>
        <p:spPr>
          <a:xfrm>
            <a:off x="7136204" y="0"/>
            <a:ext cx="2007796" cy="1944216"/>
          </a:xfrm>
          <a:prstGeom prst="rect">
            <a:avLst/>
          </a:prstGeom>
        </p:spPr>
      </p:pic>
    </p:spTree>
    <p:extLst>
      <p:ext uri="{BB962C8B-B14F-4D97-AF65-F5344CB8AC3E}">
        <p14:creationId xmlns:p14="http://schemas.microsoft.com/office/powerpoint/2010/main" val="3940111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111E178-710D-52E4-74AF-57DF8386F8A0}"/>
              </a:ext>
            </a:extLst>
          </p:cNvPr>
          <p:cNvSpPr txBox="1"/>
          <p:nvPr/>
        </p:nvSpPr>
        <p:spPr>
          <a:xfrm>
            <a:off x="683568" y="291827"/>
            <a:ext cx="7776864" cy="5027851"/>
          </a:xfrm>
          <a:prstGeom prst="rect">
            <a:avLst/>
          </a:prstGeom>
          <a:noFill/>
        </p:spPr>
        <p:txBody>
          <a:bodyPr wrap="square">
            <a:spAutoFit/>
          </a:bodyPr>
          <a:lstStyle/>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Arnold Janssen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warb</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deutschsprachige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Mitglieder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a:t>
            </a:r>
          </a:p>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junge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Priester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Ujöp</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erfuhr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davon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schrieb</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an P. Janssen,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dass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Wunsch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habe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Missionar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werden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P. Janssen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besuchte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ihn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in Brixen,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dann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bat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Bischof</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Vinzenz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Gasser, Josef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frei</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geben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endParaRPr lang="it-IT" sz="1800"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Bischof</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stimmte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obgleich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jungen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ladinischen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Priester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lieber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in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Diözese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behalten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hätte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a:t>
            </a:r>
          </a:p>
          <a:p>
            <a:pPr algn="just">
              <a:lnSpc>
                <a:spcPct val="150000"/>
              </a:lnSpc>
            </a:pPr>
            <a:endParaRPr lang="it-IT" sz="1800" i="1"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So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verließ</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P.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Ujöp</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Ende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August 1878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Pfarre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St. Martin und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reiste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nach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Steyl</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sich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für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Ausreise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in die Mission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vorzu-bereiten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20373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3.jpg"/>
          <p:cNvPicPr>
            <a:picLocks noGrp="1" noChangeAspect="1"/>
          </p:cNvPicPr>
          <p:nvPr isPhoto="1"/>
        </p:nvPicPr>
        <p:blipFill>
          <a:blip r:embed="rId2" cstate="print">
            <a:lum/>
          </a:blip>
          <a:stretch>
            <a:fillRect/>
          </a:stretch>
        </p:blipFill>
        <p:spPr>
          <a:xfrm>
            <a:off x="678645" y="404664"/>
            <a:ext cx="7786710" cy="57724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3612C7A2-DE47-FAD3-05BC-ACEDCE3F1C40}"/>
              </a:ext>
            </a:extLst>
          </p:cNvPr>
          <p:cNvSpPr txBox="1"/>
          <p:nvPr/>
        </p:nvSpPr>
        <p:spPr>
          <a:xfrm>
            <a:off x="683568" y="499576"/>
            <a:ext cx="7632848" cy="4870116"/>
          </a:xfrm>
          <a:prstGeom prst="rect">
            <a:avLst/>
          </a:prstGeom>
          <a:noFill/>
        </p:spPr>
        <p:txBody>
          <a:bodyPr wrap="square">
            <a:spAutoFit/>
          </a:bodyPr>
          <a:lstStyle/>
          <a:p>
            <a:pPr algn="just">
              <a:lnSpc>
                <a:spcPct val="20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Seine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Vorbereitung</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in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Steyl</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war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kurz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schon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März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folgenden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Ja-hres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(1879)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erhielt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zusammen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dem Bayern Johann Baptist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Anzer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Bestimmung</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für China. </a:t>
            </a:r>
          </a:p>
          <a:p>
            <a:pPr algn="just">
              <a:lnSpc>
                <a:spcPct val="200000"/>
              </a:lnSpc>
            </a:pPr>
            <a:endParaRPr lang="it-IT" sz="1400"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20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2.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März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1879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wurde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J. B.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Anzer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und J.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vom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Papst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Missionskreuz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überreicht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gleichen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Monat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15.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März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reisten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nach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einem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kurzen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Abschied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von 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Familie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dem Schiff von Ancona ab. </a:t>
            </a:r>
          </a:p>
          <a:p>
            <a:pPr algn="just">
              <a:lnSpc>
                <a:spcPct val="20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P. Josef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zählte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noch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keine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27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Jahre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23361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jpg"/>
          <p:cNvPicPr>
            <a:picLocks noGrp="1" noChangeAspect="1"/>
          </p:cNvPicPr>
          <p:nvPr isPhoto="1"/>
        </p:nvPicPr>
        <p:blipFill>
          <a:blip r:embed="rId2" cstate="print">
            <a:lum/>
          </a:blip>
          <a:stretch>
            <a:fillRect/>
          </a:stretch>
        </p:blipFill>
        <p:spPr>
          <a:xfrm>
            <a:off x="1992313" y="0"/>
            <a:ext cx="5159375"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200"/>
            </a:gs>
            <a:gs pos="45000">
              <a:srgbClr val="FF7A00"/>
            </a:gs>
            <a:gs pos="70000">
              <a:srgbClr val="FF0300"/>
            </a:gs>
            <a:gs pos="100000">
              <a:srgbClr val="4D0808"/>
            </a:gs>
          </a:gsLst>
          <a:lin ang="5400000" scaled="0"/>
          <a:tileRect/>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3334A21-0CB6-404F-CFE5-1B7DA63B5B8E}"/>
              </a:ext>
            </a:extLst>
          </p:cNvPr>
          <p:cNvPicPr>
            <a:picLocks noChangeAspect="1"/>
          </p:cNvPicPr>
          <p:nvPr/>
        </p:nvPicPr>
        <p:blipFill>
          <a:blip r:embed="rId3"/>
          <a:stretch>
            <a:fillRect/>
          </a:stretch>
        </p:blipFill>
        <p:spPr>
          <a:xfrm>
            <a:off x="0" y="476672"/>
            <a:ext cx="9144000" cy="5603327"/>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put penna 6">
                <a:extLst>
                  <a:ext uri="{FF2B5EF4-FFF2-40B4-BE49-F238E27FC236}">
                    <a16:creationId xmlns:a16="http://schemas.microsoft.com/office/drawing/2014/main" id="{19D4EF0E-2088-D303-B10D-976A2C439D19}"/>
                  </a:ext>
                </a:extLst>
              </p14:cNvPr>
              <p14:cNvContentPartPr/>
              <p14:nvPr/>
            </p14:nvContentPartPr>
            <p14:xfrm>
              <a:off x="-1211" y="731585"/>
              <a:ext cx="4973400" cy="5283360"/>
            </p14:xfrm>
          </p:contentPart>
        </mc:Choice>
        <mc:Fallback xmlns="">
          <p:pic>
            <p:nvPicPr>
              <p:cNvPr id="7" name="Input penna 6">
                <a:extLst>
                  <a:ext uri="{FF2B5EF4-FFF2-40B4-BE49-F238E27FC236}">
                    <a16:creationId xmlns:a16="http://schemas.microsoft.com/office/drawing/2014/main" id="{19D4EF0E-2088-D303-B10D-976A2C439D19}"/>
                  </a:ext>
                </a:extLst>
              </p:cNvPr>
              <p:cNvPicPr/>
              <p:nvPr/>
            </p:nvPicPr>
            <p:blipFill>
              <a:blip r:embed="rId5"/>
              <a:stretch>
                <a:fillRect/>
              </a:stretch>
            </p:blipFill>
            <p:spPr>
              <a:xfrm>
                <a:off x="-9851" y="722585"/>
                <a:ext cx="4991040" cy="5301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put penna 7">
                <a:extLst>
                  <a:ext uri="{FF2B5EF4-FFF2-40B4-BE49-F238E27FC236}">
                    <a16:creationId xmlns:a16="http://schemas.microsoft.com/office/drawing/2014/main" id="{FCB9CA3B-4272-95E1-DC24-0D9B2AD492FB}"/>
                  </a:ext>
                </a:extLst>
              </p14:cNvPr>
              <p14:cNvContentPartPr/>
              <p14:nvPr/>
            </p14:nvContentPartPr>
            <p14:xfrm>
              <a:off x="6871549" y="3115505"/>
              <a:ext cx="2218680" cy="2855520"/>
            </p14:xfrm>
          </p:contentPart>
        </mc:Choice>
        <mc:Fallback xmlns="">
          <p:pic>
            <p:nvPicPr>
              <p:cNvPr id="8" name="Input penna 7">
                <a:extLst>
                  <a:ext uri="{FF2B5EF4-FFF2-40B4-BE49-F238E27FC236}">
                    <a16:creationId xmlns:a16="http://schemas.microsoft.com/office/drawing/2014/main" id="{FCB9CA3B-4272-95E1-DC24-0D9B2AD492FB}"/>
                  </a:ext>
                </a:extLst>
              </p:cNvPr>
              <p:cNvPicPr/>
              <p:nvPr/>
            </p:nvPicPr>
            <p:blipFill>
              <a:blip r:embed="rId7"/>
              <a:stretch>
                <a:fillRect/>
              </a:stretch>
            </p:blipFill>
            <p:spPr>
              <a:xfrm>
                <a:off x="6862549" y="3106505"/>
                <a:ext cx="2236320" cy="2873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put penna 8">
                <a:extLst>
                  <a:ext uri="{FF2B5EF4-FFF2-40B4-BE49-F238E27FC236}">
                    <a16:creationId xmlns:a16="http://schemas.microsoft.com/office/drawing/2014/main" id="{D23666BB-66C9-84E0-76E8-E6FD2B848DB0}"/>
                  </a:ext>
                </a:extLst>
              </p14:cNvPr>
              <p14:cNvContentPartPr/>
              <p14:nvPr/>
            </p14:nvContentPartPr>
            <p14:xfrm>
              <a:off x="4904149" y="5928545"/>
              <a:ext cx="679320" cy="96480"/>
            </p14:xfrm>
          </p:contentPart>
        </mc:Choice>
        <mc:Fallback xmlns="">
          <p:pic>
            <p:nvPicPr>
              <p:cNvPr id="9" name="Input penna 8">
                <a:extLst>
                  <a:ext uri="{FF2B5EF4-FFF2-40B4-BE49-F238E27FC236}">
                    <a16:creationId xmlns:a16="http://schemas.microsoft.com/office/drawing/2014/main" id="{D23666BB-66C9-84E0-76E8-E6FD2B848DB0}"/>
                  </a:ext>
                </a:extLst>
              </p:cNvPr>
              <p:cNvPicPr/>
              <p:nvPr/>
            </p:nvPicPr>
            <p:blipFill>
              <a:blip r:embed="rId9"/>
              <a:stretch>
                <a:fillRect/>
              </a:stretch>
            </p:blipFill>
            <p:spPr>
              <a:xfrm>
                <a:off x="4895509" y="5919545"/>
                <a:ext cx="69696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put penna 9">
                <a:extLst>
                  <a:ext uri="{FF2B5EF4-FFF2-40B4-BE49-F238E27FC236}">
                    <a16:creationId xmlns:a16="http://schemas.microsoft.com/office/drawing/2014/main" id="{C1D661F3-1A2C-AACD-66AF-727BA09886F7}"/>
                  </a:ext>
                </a:extLst>
              </p14:cNvPr>
              <p14:cNvContentPartPr/>
              <p14:nvPr/>
            </p14:nvContentPartPr>
            <p14:xfrm>
              <a:off x="6458269" y="5956265"/>
              <a:ext cx="413280" cy="122040"/>
            </p14:xfrm>
          </p:contentPart>
        </mc:Choice>
        <mc:Fallback xmlns="">
          <p:pic>
            <p:nvPicPr>
              <p:cNvPr id="10" name="Input penna 9">
                <a:extLst>
                  <a:ext uri="{FF2B5EF4-FFF2-40B4-BE49-F238E27FC236}">
                    <a16:creationId xmlns:a16="http://schemas.microsoft.com/office/drawing/2014/main" id="{C1D661F3-1A2C-AACD-66AF-727BA09886F7}"/>
                  </a:ext>
                </a:extLst>
              </p:cNvPr>
              <p:cNvPicPr/>
              <p:nvPr/>
            </p:nvPicPr>
            <p:blipFill>
              <a:blip r:embed="rId11"/>
              <a:stretch>
                <a:fillRect/>
              </a:stretch>
            </p:blipFill>
            <p:spPr>
              <a:xfrm>
                <a:off x="6449629" y="5947625"/>
                <a:ext cx="430920" cy="139680"/>
              </a:xfrm>
              <a:prstGeom prst="rect">
                <a:avLst/>
              </a:prstGeom>
            </p:spPr>
          </p:pic>
        </mc:Fallback>
      </mc:AlternateContent>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7E8D910-EC82-ACC5-5A10-57C5C5668BEB}"/>
              </a:ext>
            </a:extLst>
          </p:cNvPr>
          <p:cNvSpPr txBox="1"/>
          <p:nvPr/>
        </p:nvSpPr>
        <p:spPr>
          <a:xfrm>
            <a:off x="827584" y="836713"/>
            <a:ext cx="7560840" cy="5284332"/>
          </a:xfrm>
          <a:prstGeom prst="rect">
            <a:avLst/>
          </a:prstGeom>
          <a:noFill/>
        </p:spPr>
        <p:txBody>
          <a:bodyPr wrap="square">
            <a:spAutoFit/>
          </a:bodyPr>
          <a:lstStyle/>
          <a:p>
            <a:pPr algn="just">
              <a:lnSpc>
                <a:spcPct val="150000"/>
              </a:lnSpc>
            </a:pPr>
            <a:r>
              <a:rPr lang="it-IT" dirty="0">
                <a:effectLst/>
                <a:latin typeface="Georgia" panose="02040502050405020303" pitchFamily="18" charset="0"/>
                <a:ea typeface="Times New Roman" panose="02020603050405020304" pitchFamily="18" charset="0"/>
                <a:cs typeface="Times New Roman" panose="02020603050405020304" pitchFamily="18" charset="0"/>
              </a:rPr>
              <a:t>Für Josef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begann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unter</a:t>
            </a:r>
            <a:r>
              <a:rPr lang="it-IT" dirty="0">
                <a:effectLst/>
                <a:latin typeface="Georgia" panose="02040502050405020303" pitchFamily="18" charset="0"/>
                <a:ea typeface="Times New Roman" panose="02020603050405020304" pitchFamily="18" charset="0"/>
                <a:cs typeface="Times New Roman" panose="02020603050405020304" pitchFamily="18" charset="0"/>
              </a:rPr>
              <a:t> der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Leitung</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italienischen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Missionars</a:t>
            </a:r>
            <a:r>
              <a:rPr lang="it-IT" dirty="0">
                <a:effectLst/>
                <a:latin typeface="Georgia" panose="02040502050405020303" pitchFamily="18" charset="0"/>
                <a:ea typeface="Times New Roman" panose="02020603050405020304" pitchFamily="18" charset="0"/>
                <a:cs typeface="Times New Roman" panose="02020603050405020304" pitchFamily="18" charset="0"/>
              </a:rPr>
              <a:t> Piazzoli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ein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zweijähriges</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Missionsnoviziat</a:t>
            </a:r>
            <a:r>
              <a:rPr lang="it-IT" dirty="0">
                <a:effectLst/>
                <a:latin typeface="Georgia" panose="02040502050405020303" pitchFamily="18" charset="0"/>
                <a:ea typeface="Times New Roman" panose="02020603050405020304" pitchFamily="18" charset="0"/>
                <a:cs typeface="Times New Roman" panose="02020603050405020304" pitchFamily="18" charset="0"/>
              </a:rPr>
              <a:t>“ in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Saikung</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einer</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kleinen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Station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im</a:t>
            </a:r>
            <a:r>
              <a:rPr lang="it-IT" dirty="0">
                <a:effectLst/>
                <a:latin typeface="Georgia" panose="02040502050405020303" pitchFamily="18" charset="0"/>
                <a:ea typeface="Times New Roman" panose="02020603050405020304" pitchFamily="18" charset="0"/>
                <a:cs typeface="Times New Roman" panose="02020603050405020304" pitchFamily="18" charset="0"/>
              </a:rPr>
              <a:t> Hinterland von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Hongkong</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spcBef>
                <a:spcPts val="400"/>
              </a:spcBef>
            </a:pPr>
            <a:endParaRPr lang="it-IT"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spcBef>
                <a:spcPts val="400"/>
              </a:spcBef>
            </a:pPr>
            <a:r>
              <a:rPr lang="it-IT" dirty="0">
                <a:effectLst/>
                <a:latin typeface="Georgia" panose="02040502050405020303" pitchFamily="18" charset="0"/>
                <a:ea typeface="Times New Roman" panose="02020603050405020304" pitchFamily="18" charset="0"/>
                <a:cs typeface="Times New Roman" panose="02020603050405020304" pitchFamily="18" charset="0"/>
              </a:rPr>
              <a:t>Es war eine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entscheidende</a:t>
            </a:r>
            <a:r>
              <a:rPr lang="it-IT" dirty="0">
                <a:effectLst/>
                <a:latin typeface="Georgia" panose="02040502050405020303" pitchFamily="18" charset="0"/>
                <a:ea typeface="Times New Roman" panose="02020603050405020304" pitchFamily="18" charset="0"/>
                <a:cs typeface="Times New Roman" panose="02020603050405020304" pitchFamily="18" charset="0"/>
              </a:rPr>
              <a:t> Zeit, um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ihn</a:t>
            </a:r>
            <a:r>
              <a:rPr lang="it-IT" dirty="0">
                <a:effectLst/>
                <a:latin typeface="Georgia" panose="02040502050405020303" pitchFamily="18" charset="0"/>
                <a:ea typeface="Times New Roman" panose="02020603050405020304" pitchFamily="18" charset="0"/>
                <a:cs typeface="Times New Roman" panose="02020603050405020304" pitchFamily="18" charset="0"/>
              </a:rPr>
              <a:t> zum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wahren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Missionar</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dirty="0">
                <a:effectLst/>
                <a:latin typeface="Georgia" panose="02040502050405020303" pitchFamily="18" charset="0"/>
                <a:ea typeface="Times New Roman" panose="02020603050405020304" pitchFamily="18" charset="0"/>
                <a:cs typeface="Times New Roman" panose="02020603050405020304" pitchFamily="18" charset="0"/>
              </a:rPr>
              <a:t> ma-</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chen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Leute</a:t>
            </a:r>
            <a:r>
              <a:rPr lang="it-IT" dirty="0">
                <a:effectLst/>
                <a:latin typeface="Georgia" panose="02040502050405020303" pitchFamily="18" charset="0"/>
                <a:ea typeface="Times New Roman" panose="02020603050405020304" pitchFamily="18" charset="0"/>
                <a:cs typeface="Times New Roman" panose="02020603050405020304" pitchFamily="18" charset="0"/>
              </a:rPr>
              <a:t> von St. Martin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grüßten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ihren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Kaplan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i="1" dirty="0">
                <a:effectLst/>
                <a:latin typeface="Georgia" panose="02040502050405020303" pitchFamily="18" charset="0"/>
                <a:ea typeface="Times New Roman" panose="02020603050405020304" pitchFamily="18" charset="0"/>
                <a:cs typeface="Times New Roman" panose="02020603050405020304" pitchFamily="18" charset="0"/>
              </a:rPr>
              <a:t>„</a:t>
            </a:r>
            <a:r>
              <a:rPr lang="it-IT" i="1" dirty="0" err="1">
                <a:effectLst/>
                <a:latin typeface="Georgia" panose="02040502050405020303" pitchFamily="18" charset="0"/>
                <a:ea typeface="Times New Roman" panose="02020603050405020304" pitchFamily="18" charset="0"/>
                <a:cs typeface="Times New Roman" panose="02020603050405020304" pitchFamily="18" charset="0"/>
              </a:rPr>
              <a:t>Gelobt</a:t>
            </a:r>
            <a:r>
              <a:rPr lang="it-IT" i="1" dirty="0">
                <a:effectLst/>
                <a:latin typeface="Georgia" panose="02040502050405020303" pitchFamily="18" charset="0"/>
                <a:ea typeface="Times New Roman" panose="02020603050405020304" pitchFamily="18" charset="0"/>
                <a:cs typeface="Times New Roman" panose="02020603050405020304" pitchFamily="18" charset="0"/>
              </a:rPr>
              <a:t> sei Jesus Christus“, </a:t>
            </a:r>
            <a:r>
              <a:rPr lang="it-IT" dirty="0">
                <a:effectLst/>
                <a:latin typeface="Georgia" panose="02040502050405020303" pitchFamily="18" charset="0"/>
                <a:ea typeface="Times New Roman" panose="02020603050405020304" pitchFamily="18" charset="0"/>
                <a:cs typeface="Times New Roman" panose="02020603050405020304" pitchFamily="18" charset="0"/>
              </a:rPr>
              <a:t>die Kinder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küssten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ihm</a:t>
            </a:r>
            <a:r>
              <a:rPr lang="it-IT" dirty="0">
                <a:effectLst/>
                <a:latin typeface="Georgia" panose="02040502050405020303" pitchFamily="18" charset="0"/>
                <a:ea typeface="Times New Roman" panose="02020603050405020304" pitchFamily="18" charset="0"/>
                <a:cs typeface="Times New Roman" panose="02020603050405020304" pitchFamily="18" charset="0"/>
              </a:rPr>
              <a:t> die Hand. </a:t>
            </a:r>
          </a:p>
          <a:p>
            <a:pPr algn="just">
              <a:lnSpc>
                <a:spcPct val="150000"/>
              </a:lnSpc>
              <a:spcBef>
                <a:spcPts val="400"/>
              </a:spcBef>
            </a:pPr>
            <a:r>
              <a:rPr lang="it-IT" dirty="0">
                <a:effectLst/>
                <a:latin typeface="Georgia" panose="02040502050405020303" pitchFamily="18" charset="0"/>
                <a:ea typeface="Times New Roman" panose="02020603050405020304" pitchFamily="18" charset="0"/>
                <a:cs typeface="Times New Roman" panose="02020603050405020304" pitchFamily="18" charset="0"/>
              </a:rPr>
              <a:t>In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seinen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oft</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sehr</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langen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Predigten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war,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wie</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damals</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üblich</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Sünden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Höllenthema</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vorherrschend</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spcBef>
                <a:spcPts val="400"/>
              </a:spcBef>
            </a:pPr>
            <a:endParaRPr lang="it-IT"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spcBef>
                <a:spcPts val="400"/>
              </a:spcBef>
            </a:pPr>
            <a:r>
              <a:rPr lang="it-IT"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dirty="0">
                <a:effectLst/>
                <a:latin typeface="Georgia" panose="02040502050405020303" pitchFamily="18" charset="0"/>
                <a:ea typeface="Times New Roman" panose="02020603050405020304" pitchFamily="18" charset="0"/>
                <a:cs typeface="Times New Roman" panose="02020603050405020304" pitchFamily="18" charset="0"/>
              </a:rPr>
              <a:t> war die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katholisch-heile</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Welt</a:t>
            </a:r>
            <a:r>
              <a:rPr lang="it-IT" dirty="0">
                <a:effectLst/>
                <a:latin typeface="Georgia" panose="02040502050405020303" pitchFamily="18" charset="0"/>
                <a:ea typeface="Times New Roman" panose="02020603050405020304" pitchFamily="18" charset="0"/>
                <a:cs typeface="Times New Roman" panose="02020603050405020304" pitchFamily="18" charset="0"/>
              </a:rPr>
              <a:t>, in der Josef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auf-gewachsen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Hause</a:t>
            </a:r>
            <a:r>
              <a:rPr lang="it-IT" dirty="0">
                <a:effectLst/>
                <a:latin typeface="Georgia" panose="02040502050405020303" pitchFamily="18" charset="0"/>
                <a:ea typeface="Times New Roman" panose="02020603050405020304" pitchFamily="18" charset="0"/>
                <a:cs typeface="Times New Roman" panose="02020603050405020304" pitchFamily="18" charset="0"/>
              </a:rPr>
              <a:t> war.</a:t>
            </a:r>
          </a:p>
        </p:txBody>
      </p:sp>
    </p:spTree>
    <p:extLst>
      <p:ext uri="{BB962C8B-B14F-4D97-AF65-F5344CB8AC3E}">
        <p14:creationId xmlns:p14="http://schemas.microsoft.com/office/powerpoint/2010/main" val="2790570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7.jpg"/>
          <p:cNvPicPr>
            <a:picLocks noGrp="1" noChangeAspect="1"/>
          </p:cNvPicPr>
          <p:nvPr isPhoto="1"/>
        </p:nvPicPr>
        <p:blipFill>
          <a:blip r:embed="rId2" cstate="print">
            <a:lum/>
          </a:blip>
          <a:stretch>
            <a:fillRect/>
          </a:stretch>
        </p:blipFill>
        <p:spPr>
          <a:xfrm>
            <a:off x="0" y="0"/>
            <a:ext cx="9158842"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45A2EEC-91FF-45F9-62C9-CEFB45D8CFA8}"/>
              </a:ext>
            </a:extLst>
          </p:cNvPr>
          <p:cNvSpPr txBox="1"/>
          <p:nvPr/>
        </p:nvSpPr>
        <p:spPr>
          <a:xfrm>
            <a:off x="899592" y="764704"/>
            <a:ext cx="7344816" cy="4299447"/>
          </a:xfrm>
          <a:prstGeom prst="rect">
            <a:avLst/>
          </a:prstGeom>
          <a:noFill/>
        </p:spPr>
        <p:txBody>
          <a:bodyPr wrap="square">
            <a:spAutoFit/>
          </a:bodyPr>
          <a:lstStyle/>
          <a:p>
            <a:pPr algn="just">
              <a:lnSpc>
                <a:spcPct val="150000"/>
              </a:lnSpc>
              <a:spcBef>
                <a:spcPts val="400"/>
              </a:spcBef>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Als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der Sohn 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Tiroler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Berge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April 1879 in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Hongkong</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an Land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ging</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tat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in dem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Bewusstsein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von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nun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an </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„die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armen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Heiden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bekehren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Götzendienst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Unglauben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auszurotten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spcBef>
                <a:spcPts val="400"/>
              </a:spcBef>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endParaRPr lang="it-IT" sz="1100"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spcBef>
                <a:spcPts val="400"/>
              </a:spcBef>
            </a:pP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Wenn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ich an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jene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ganz</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unglücklichen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Länder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Völker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denke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wo</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dunkelste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Nacht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Heidentums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herrscht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wo</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man die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wahre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Religion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nicht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kennt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an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jene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Menschen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doch</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auch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unsere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Brü</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-der und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Schwestern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sind</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dann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schlägt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mir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heftig</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Herz,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dann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möchten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Augen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sich</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Tränen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füllen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 </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so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hatte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in St. Martin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gepredigt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57561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34.jpg"/>
          <p:cNvPicPr>
            <a:picLocks noGrp="1" noChangeAspect="1"/>
          </p:cNvPicPr>
          <p:nvPr isPhoto="1"/>
        </p:nvPicPr>
        <p:blipFill>
          <a:blip r:embed="rId2" cstate="print">
            <a:lum/>
          </a:blip>
          <a:stretch>
            <a:fillRect/>
          </a:stretch>
        </p:blipFill>
        <p:spPr>
          <a:xfrm>
            <a:off x="101600" y="0"/>
            <a:ext cx="8940800" cy="6858000"/>
          </a:xfrm>
          <a:prstGeom prst="rect">
            <a:avLst/>
          </a:prstGeom>
          <a:noFill/>
          <a:ln>
            <a:noFill/>
          </a:ln>
        </p:spPr>
      </p:pic>
    </p:spTree>
    <p:extLst>
      <p:ext uri="{BB962C8B-B14F-4D97-AF65-F5344CB8AC3E}">
        <p14:creationId xmlns:p14="http://schemas.microsoft.com/office/powerpoint/2010/main" val="15314395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0D44F6E-C3EC-E57C-923F-8CEF01C5FF47}"/>
              </a:ext>
            </a:extLst>
          </p:cNvPr>
          <p:cNvSpPr txBox="1"/>
          <p:nvPr/>
        </p:nvSpPr>
        <p:spPr>
          <a:xfrm>
            <a:off x="755576" y="692696"/>
            <a:ext cx="7632848" cy="5443350"/>
          </a:xfrm>
          <a:prstGeom prst="rect">
            <a:avLst/>
          </a:prstGeom>
          <a:noFill/>
        </p:spPr>
        <p:txBody>
          <a:bodyPr wrap="square">
            <a:spAutoFit/>
          </a:bodyPr>
          <a:lstStyle/>
          <a:p>
            <a:pPr algn="just">
              <a:lnSpc>
                <a:spcPct val="150000"/>
              </a:lnSpc>
            </a:pP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„Ich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kenne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ja</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übergroße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Elend</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unserer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Brüder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jenseits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Meeres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Tränen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in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Augen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uns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die Arme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entgegenstrecken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und um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Hilfe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bitten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sagte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Josef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in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Abschiedspredigt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a:t>
            </a:r>
          </a:p>
          <a:p>
            <a:pPr algn="just">
              <a:lnSpc>
                <a:spcPct val="150000"/>
              </a:lnSpc>
            </a:pPr>
            <a:endParaRPr lang="it-IT" sz="1800"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Äußerlich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wird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zum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Chinesen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Aus Josef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wird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„Fu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Jo-shei</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Shenfu</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vereinfacht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„Fu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Shenfu</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Priester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Glücks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a:t>
            </a:r>
          </a:p>
          <a:p>
            <a:pPr>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Seine für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Chinesen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ungewohnte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lange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Nase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ist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interessanter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als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was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sagen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hat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kommen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exotischen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Europäer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nicht um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Botschaft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hören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was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allerschlimmsten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ist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schreien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ihm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Fremder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Teufel</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nach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hat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Familie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Freunde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Heimat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alles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aufgegeben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um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Chinesen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aus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Klauen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Teufels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befreien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a:latin typeface="Georgia" panose="02040502050405020303" pitchFamily="18" charset="0"/>
                <a:ea typeface="Times New Roman" panose="02020603050405020304" pitchFamily="18" charset="0"/>
                <a:cs typeface="Times New Roman" panose="02020603050405020304" pitchFamily="18" charset="0"/>
              </a:rPr>
              <a:t>- </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und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nun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nennen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eben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diese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Menschen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ihn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Teufel</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56563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9DE7C97-C2FB-8416-80CA-0CAA3C9521C8}"/>
              </a:ext>
            </a:extLst>
          </p:cNvPr>
          <p:cNvPicPr>
            <a:picLocks noChangeAspect="1"/>
          </p:cNvPicPr>
          <p:nvPr/>
        </p:nvPicPr>
        <p:blipFill>
          <a:blip r:embed="rId2"/>
          <a:stretch>
            <a:fillRect/>
          </a:stretch>
        </p:blipFill>
        <p:spPr>
          <a:xfrm>
            <a:off x="1835696" y="447058"/>
            <a:ext cx="5400600" cy="5885413"/>
          </a:xfrm>
          <a:prstGeom prst="rect">
            <a:avLst/>
          </a:prstGeom>
        </p:spPr>
      </p:pic>
    </p:spTree>
    <p:extLst>
      <p:ext uri="{BB962C8B-B14F-4D97-AF65-F5344CB8AC3E}">
        <p14:creationId xmlns:p14="http://schemas.microsoft.com/office/powerpoint/2010/main" val="75531677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70FA2F2-E605-C551-2276-893E0E2D1AE3}"/>
              </a:ext>
            </a:extLst>
          </p:cNvPr>
          <p:cNvSpPr txBox="1"/>
          <p:nvPr/>
        </p:nvSpPr>
        <p:spPr>
          <a:xfrm>
            <a:off x="683568" y="692696"/>
            <a:ext cx="7776864" cy="5027851"/>
          </a:xfrm>
          <a:prstGeom prst="rect">
            <a:avLst/>
          </a:prstGeom>
          <a:noFill/>
        </p:spPr>
        <p:txBody>
          <a:bodyPr wrap="square">
            <a:spAutoFit/>
          </a:bodyPr>
          <a:lstStyle/>
          <a:p>
            <a:pPr algn="just">
              <a:lnSpc>
                <a:spcPct val="15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Zusammenfassend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schreibt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„China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ist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recht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eigentlich</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Reich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Teufels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Man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kann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kaum</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zehn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Schritte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gehen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ohne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dass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allerhand</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höll-ische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Fratzen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und die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verschiedensten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Teufeleien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einem</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unter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Augen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treten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a:t>
            </a:r>
          </a:p>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Welche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Einttäuschung</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„Und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dieses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ist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es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eben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was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der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junge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Missionar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am</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bittersten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fühlt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ist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einem</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Feuereifer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aus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Europa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gekommen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wünschte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dass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vor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lauter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Taufen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Predigen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am</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Abend</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der Arm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ihm</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kraftlos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niedersinke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dass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jedes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Jahr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einige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Pagoden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vor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seinen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Augen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in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Trümmer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gingen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um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ebenso</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vielen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Gotteshäusern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Platz</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machen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 und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statt-dessen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965763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9.jpg"/>
          <p:cNvPicPr>
            <a:picLocks noGrp="1" noChangeAspect="1"/>
          </p:cNvPicPr>
          <p:nvPr isPhoto="1"/>
        </p:nvPicPr>
        <p:blipFill>
          <a:blip r:embed="rId2" cstate="print">
            <a:lum/>
          </a:blip>
          <a:stretch>
            <a:fillRect/>
          </a:stretch>
        </p:blipFill>
        <p:spPr>
          <a:xfrm>
            <a:off x="0" y="-302066"/>
            <a:ext cx="9144000" cy="7160066"/>
          </a:xfrm>
          <a:prstGeom prst="rect">
            <a:avLst/>
          </a:prstGeom>
          <a:noFill/>
          <a:ln>
            <a:noFill/>
          </a:ln>
        </p:spPr>
      </p:pic>
    </p:spTree>
    <p:extLst>
      <p:ext uri="{BB962C8B-B14F-4D97-AF65-F5344CB8AC3E}">
        <p14:creationId xmlns:p14="http://schemas.microsoft.com/office/powerpoint/2010/main" val="22483081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3A54A9D-0F19-CFF2-7732-5E1AD0D5D1D8}"/>
              </a:ext>
            </a:extLst>
          </p:cNvPr>
          <p:cNvSpPr txBox="1"/>
          <p:nvPr/>
        </p:nvSpPr>
        <p:spPr>
          <a:xfrm>
            <a:off x="683568" y="499576"/>
            <a:ext cx="7704856" cy="5858848"/>
          </a:xfrm>
          <a:prstGeom prst="rect">
            <a:avLst/>
          </a:prstGeom>
          <a:noFill/>
        </p:spPr>
        <p:txBody>
          <a:bodyPr wrap="square">
            <a:spAutoFit/>
          </a:bodyPr>
          <a:lstStyle/>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chinesischen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Kleider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haben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aus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Josef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noch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keinen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neuen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Menschen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gemacht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spürt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und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erkennt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was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tun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ist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„Die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Hauptsache</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bleibt</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tun</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übrig</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Umwandlung</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inneren</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Menschen</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chinesische</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Anschauungsweise</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chinesi-sche</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Sitten</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Gebräuche</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chinesischen</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Charakter</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und An-</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lagen</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studieren</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geht</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nicht an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einem</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Tag, auch nicht in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einem</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Jahr</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und auch nicht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ohne</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manche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schmerzliche</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b="1" i="1" dirty="0" err="1">
                <a:effectLst/>
                <a:latin typeface="Georgia" panose="02040502050405020303" pitchFamily="18" charset="0"/>
                <a:ea typeface="Times New Roman" panose="02020603050405020304" pitchFamily="18" charset="0"/>
                <a:cs typeface="Times New Roman" panose="02020603050405020304" pitchFamily="18" charset="0"/>
              </a:rPr>
              <a:t>Operation</a:t>
            </a:r>
            <a:r>
              <a:rPr lang="it-IT" sz="1800" b="1" i="1" dirty="0">
                <a:effectLst/>
                <a:latin typeface="Georgia" panose="02040502050405020303" pitchFamily="18" charset="0"/>
                <a:ea typeface="Times New Roman" panose="02020603050405020304" pitchFamily="18" charset="0"/>
                <a:cs typeface="Times New Roman" panose="02020603050405020304" pitchFamily="18" charset="0"/>
              </a:rPr>
              <a:t>.“</a:t>
            </a:r>
            <a:endParaRPr lang="it-IT" sz="1800" b="1"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pP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endParaRPr lang="it-IT" sz="1200"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Ohne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es schon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wissen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zu</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können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hat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in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diesen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Sätzen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Lebens-programm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formuliert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löst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sich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von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engen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Gedankengängen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wird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zum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begnadeten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Missionar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ist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bestens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gerüstet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für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Aufbau</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ersten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Steyler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Missionaren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übertragenen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Mission in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Süd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-Shantung.</a:t>
            </a:r>
          </a:p>
        </p:txBody>
      </p:sp>
    </p:spTree>
    <p:extLst>
      <p:ext uri="{BB962C8B-B14F-4D97-AF65-F5344CB8AC3E}">
        <p14:creationId xmlns:p14="http://schemas.microsoft.com/office/powerpoint/2010/main" val="11800344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D92993D-5C67-62C7-BBFF-BD8F002FC415}"/>
              </a:ext>
            </a:extLst>
          </p:cNvPr>
          <p:cNvSpPr txBox="1"/>
          <p:nvPr/>
        </p:nvSpPr>
        <p:spPr>
          <a:xfrm>
            <a:off x="899592" y="1111548"/>
            <a:ext cx="7272808" cy="2777235"/>
          </a:xfrm>
          <a:prstGeom prst="rect">
            <a:avLst/>
          </a:prstGeom>
          <a:noFill/>
        </p:spPr>
        <p:txBody>
          <a:bodyPr wrap="square">
            <a:spAutoFit/>
          </a:bodyPr>
          <a:lstStyle/>
          <a:p>
            <a:pPr algn="just">
              <a:lnSpc>
                <a:spcPct val="20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Ujöp</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wurde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15. April 1852 in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Ojes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kleinen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Teilgemeinde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Gemeinde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Badia in Südtirol,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geboren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20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Damals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gehörte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dieses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Gebiet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noch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zur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österreichisch-ungarischen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Monarchie.  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Ortsteil</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Ojes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liegt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1500 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hoch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gehört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zur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Pfarre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St. Leonhard, und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wird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vom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Massiv</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Kreuzkofel</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überragt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13358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8254518-A4C5-A9DA-AEED-AE480BF415F2}"/>
              </a:ext>
            </a:extLst>
          </p:cNvPr>
          <p:cNvPicPr>
            <a:picLocks noChangeAspect="1"/>
          </p:cNvPicPr>
          <p:nvPr/>
        </p:nvPicPr>
        <p:blipFill>
          <a:blip r:embed="rId3"/>
          <a:stretch>
            <a:fillRect/>
          </a:stretch>
        </p:blipFill>
        <p:spPr>
          <a:xfrm>
            <a:off x="1619672" y="544209"/>
            <a:ext cx="5904656" cy="5769582"/>
          </a:xfrm>
          <a:prstGeom prst="rect">
            <a:avLst/>
          </a:prstGeom>
        </p:spPr>
      </p:pic>
    </p:spTree>
    <p:extLst>
      <p:ext uri="{BB962C8B-B14F-4D97-AF65-F5344CB8AC3E}">
        <p14:creationId xmlns:p14="http://schemas.microsoft.com/office/powerpoint/2010/main" val="37094492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42F364A-B736-D4EF-1A05-BBE9F648B26A}"/>
              </a:ext>
            </a:extLst>
          </p:cNvPr>
          <p:cNvSpPr txBox="1"/>
          <p:nvPr/>
        </p:nvSpPr>
        <p:spPr>
          <a:xfrm>
            <a:off x="827584" y="908720"/>
            <a:ext cx="7488832" cy="3331233"/>
          </a:xfrm>
          <a:prstGeom prst="rect">
            <a:avLst/>
          </a:prstGeom>
          <a:noFill/>
        </p:spPr>
        <p:txBody>
          <a:bodyPr wrap="square">
            <a:spAutoFit/>
          </a:bodyPr>
          <a:lstStyle/>
          <a:p>
            <a:pPr algn="just">
              <a:lnSpc>
                <a:spcPct val="20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Im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Juni</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1881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verlässt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Josef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Hongkong</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20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Nach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einem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erneuten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Sprachstudium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 in Shantung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spricht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man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anderes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Chinesisch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als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in 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britischen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Kolonie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trifft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März</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1882 in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Puoli</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künftigen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Hauptstation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ersten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Missionsgebietes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Steyler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Missionare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20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Süd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-Shantung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wird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nicht nur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Arbeitsfeld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es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wird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ihm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zur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Heimat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4722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37.jpg"/>
          <p:cNvPicPr>
            <a:picLocks noGrp="1" noChangeAspect="1"/>
          </p:cNvPicPr>
          <p:nvPr isPhoto="1"/>
        </p:nvPicPr>
        <p:blipFill>
          <a:blip r:embed="rId2" cstate="print">
            <a:lum/>
          </a:blip>
          <a:stretch>
            <a:fillRect/>
          </a:stretch>
        </p:blipFill>
        <p:spPr>
          <a:xfrm>
            <a:off x="0" y="-35072"/>
            <a:ext cx="11944988" cy="6858000"/>
          </a:xfrm>
          <a:prstGeom prst="rect">
            <a:avLst/>
          </a:prstGeom>
          <a:noFill/>
          <a:ln>
            <a:noFill/>
          </a:ln>
        </p:spPr>
      </p:pic>
      <mc:AlternateContent xmlns:mc="http://schemas.openxmlformats.org/markup-compatibility/2006" xmlns:p14="http://schemas.microsoft.com/office/powerpoint/2010/main">
        <mc:Choice Requires="p14">
          <p:contentPart p14:bwMode="auto" r:id="rId3">
            <p14:nvContentPartPr>
              <p14:cNvPr id="3" name="Input penna 2">
                <a:extLst>
                  <a:ext uri="{FF2B5EF4-FFF2-40B4-BE49-F238E27FC236}">
                    <a16:creationId xmlns:a16="http://schemas.microsoft.com/office/drawing/2014/main" id="{0E63F220-B506-5516-EB7C-44B5EBA48100}"/>
                  </a:ext>
                </a:extLst>
              </p14:cNvPr>
              <p14:cNvContentPartPr/>
              <p14:nvPr/>
            </p14:nvContentPartPr>
            <p14:xfrm>
              <a:off x="441764" y="330905"/>
              <a:ext cx="930600" cy="819720"/>
            </p14:xfrm>
          </p:contentPart>
        </mc:Choice>
        <mc:Fallback xmlns="">
          <p:pic>
            <p:nvPicPr>
              <p:cNvPr id="3" name="Input penna 2">
                <a:extLst>
                  <a:ext uri="{FF2B5EF4-FFF2-40B4-BE49-F238E27FC236}">
                    <a16:creationId xmlns:a16="http://schemas.microsoft.com/office/drawing/2014/main" id="{0E63F220-B506-5516-EB7C-44B5EBA48100}"/>
                  </a:ext>
                </a:extLst>
              </p:cNvPr>
              <p:cNvPicPr/>
              <p:nvPr/>
            </p:nvPicPr>
            <p:blipFill>
              <a:blip r:embed="rId4"/>
              <a:stretch>
                <a:fillRect/>
              </a:stretch>
            </p:blipFill>
            <p:spPr>
              <a:xfrm>
                <a:off x="432764" y="322265"/>
                <a:ext cx="948240" cy="8373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put penna 3">
                <a:extLst>
                  <a:ext uri="{FF2B5EF4-FFF2-40B4-BE49-F238E27FC236}">
                    <a16:creationId xmlns:a16="http://schemas.microsoft.com/office/drawing/2014/main" id="{A5304EAA-91E4-BD19-16CA-66005C3C1F86}"/>
                  </a:ext>
                </a:extLst>
              </p14:cNvPr>
              <p14:cNvContentPartPr/>
              <p14:nvPr/>
            </p14:nvContentPartPr>
            <p14:xfrm>
              <a:off x="844964" y="640145"/>
              <a:ext cx="462960" cy="83160"/>
            </p14:xfrm>
          </p:contentPart>
        </mc:Choice>
        <mc:Fallback xmlns="">
          <p:pic>
            <p:nvPicPr>
              <p:cNvPr id="4" name="Input penna 3">
                <a:extLst>
                  <a:ext uri="{FF2B5EF4-FFF2-40B4-BE49-F238E27FC236}">
                    <a16:creationId xmlns:a16="http://schemas.microsoft.com/office/drawing/2014/main" id="{A5304EAA-91E4-BD19-16CA-66005C3C1F86}"/>
                  </a:ext>
                </a:extLst>
              </p:cNvPr>
              <p:cNvPicPr/>
              <p:nvPr/>
            </p:nvPicPr>
            <p:blipFill>
              <a:blip r:embed="rId6"/>
              <a:stretch>
                <a:fillRect/>
              </a:stretch>
            </p:blipFill>
            <p:spPr>
              <a:xfrm>
                <a:off x="790964" y="532145"/>
                <a:ext cx="570600" cy="298800"/>
              </a:xfrm>
              <a:prstGeom prst="rect">
                <a:avLst/>
              </a:prstGeom>
            </p:spPr>
          </p:pic>
        </mc:Fallback>
      </mc:AlternateContent>
    </p:spTree>
    <p:extLst>
      <p:ext uri="{BB962C8B-B14F-4D97-AF65-F5344CB8AC3E}">
        <p14:creationId xmlns:p14="http://schemas.microsoft.com/office/powerpoint/2010/main" val="202197178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B8B61B5-1E3D-5595-8C83-958BAE9DEA69}"/>
              </a:ext>
            </a:extLst>
          </p:cNvPr>
          <p:cNvPicPr>
            <a:picLocks noChangeAspect="1"/>
          </p:cNvPicPr>
          <p:nvPr/>
        </p:nvPicPr>
        <p:blipFill>
          <a:blip r:embed="rId2"/>
          <a:stretch>
            <a:fillRect/>
          </a:stretch>
        </p:blipFill>
        <p:spPr>
          <a:xfrm>
            <a:off x="-21526" y="-29167"/>
            <a:ext cx="9165526" cy="7848977"/>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put penna 2">
                <a:extLst>
                  <a:ext uri="{FF2B5EF4-FFF2-40B4-BE49-F238E27FC236}">
                    <a16:creationId xmlns:a16="http://schemas.microsoft.com/office/drawing/2014/main" id="{9B9423E9-D25E-16FE-4A60-8AC84057E5B7}"/>
                  </a:ext>
                </a:extLst>
              </p14:cNvPr>
              <p14:cNvContentPartPr/>
              <p14:nvPr/>
            </p14:nvContentPartPr>
            <p14:xfrm>
              <a:off x="4790673" y="373375"/>
              <a:ext cx="2496960" cy="1587960"/>
            </p14:xfrm>
          </p:contentPart>
        </mc:Choice>
        <mc:Fallback xmlns="">
          <p:pic>
            <p:nvPicPr>
              <p:cNvPr id="3" name="Input penna 2">
                <a:extLst>
                  <a:ext uri="{FF2B5EF4-FFF2-40B4-BE49-F238E27FC236}">
                    <a16:creationId xmlns:a16="http://schemas.microsoft.com/office/drawing/2014/main" id="{9B9423E9-D25E-16FE-4A60-8AC84057E5B7}"/>
                  </a:ext>
                </a:extLst>
              </p:cNvPr>
              <p:cNvPicPr/>
              <p:nvPr/>
            </p:nvPicPr>
            <p:blipFill>
              <a:blip r:embed="rId4"/>
              <a:stretch>
                <a:fillRect/>
              </a:stretch>
            </p:blipFill>
            <p:spPr>
              <a:xfrm>
                <a:off x="4782033" y="364735"/>
                <a:ext cx="2514600" cy="1605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put penna 3">
                <a:extLst>
                  <a:ext uri="{FF2B5EF4-FFF2-40B4-BE49-F238E27FC236}">
                    <a16:creationId xmlns:a16="http://schemas.microsoft.com/office/drawing/2014/main" id="{5C39A415-5D1C-15E7-D803-6A3C853980DE}"/>
                  </a:ext>
                </a:extLst>
              </p14:cNvPr>
              <p14:cNvContentPartPr/>
              <p14:nvPr/>
            </p14:nvContentPartPr>
            <p14:xfrm>
              <a:off x="-2715687" y="2837575"/>
              <a:ext cx="5760" cy="2880"/>
            </p14:xfrm>
          </p:contentPart>
        </mc:Choice>
        <mc:Fallback xmlns="">
          <p:pic>
            <p:nvPicPr>
              <p:cNvPr id="4" name="Input penna 3">
                <a:extLst>
                  <a:ext uri="{FF2B5EF4-FFF2-40B4-BE49-F238E27FC236}">
                    <a16:creationId xmlns:a16="http://schemas.microsoft.com/office/drawing/2014/main" id="{5C39A415-5D1C-15E7-D803-6A3C853980DE}"/>
                  </a:ext>
                </a:extLst>
              </p:cNvPr>
              <p:cNvPicPr/>
              <p:nvPr/>
            </p:nvPicPr>
            <p:blipFill>
              <a:blip r:embed="rId6"/>
              <a:stretch>
                <a:fillRect/>
              </a:stretch>
            </p:blipFill>
            <p:spPr>
              <a:xfrm>
                <a:off x="-2724687" y="2828575"/>
                <a:ext cx="2340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put penna 4">
                <a:extLst>
                  <a:ext uri="{FF2B5EF4-FFF2-40B4-BE49-F238E27FC236}">
                    <a16:creationId xmlns:a16="http://schemas.microsoft.com/office/drawing/2014/main" id="{D6211F7E-7645-EC71-A1EC-336DBF458A04}"/>
                  </a:ext>
                </a:extLst>
              </p14:cNvPr>
              <p14:cNvContentPartPr/>
              <p14:nvPr/>
            </p14:nvContentPartPr>
            <p14:xfrm>
              <a:off x="-1801647" y="3435895"/>
              <a:ext cx="360" cy="360"/>
            </p14:xfrm>
          </p:contentPart>
        </mc:Choice>
        <mc:Fallback xmlns="">
          <p:pic>
            <p:nvPicPr>
              <p:cNvPr id="5" name="Input penna 4">
                <a:extLst>
                  <a:ext uri="{FF2B5EF4-FFF2-40B4-BE49-F238E27FC236}">
                    <a16:creationId xmlns:a16="http://schemas.microsoft.com/office/drawing/2014/main" id="{D6211F7E-7645-EC71-A1EC-336DBF458A04}"/>
                  </a:ext>
                </a:extLst>
              </p:cNvPr>
              <p:cNvPicPr/>
              <p:nvPr/>
            </p:nvPicPr>
            <p:blipFill>
              <a:blip r:embed="rId6"/>
              <a:stretch>
                <a:fillRect/>
              </a:stretch>
            </p:blipFill>
            <p:spPr>
              <a:xfrm>
                <a:off x="-1810287" y="3426895"/>
                <a:ext cx="18000" cy="18000"/>
              </a:xfrm>
              <a:prstGeom prst="rect">
                <a:avLst/>
              </a:prstGeom>
            </p:spPr>
          </p:pic>
        </mc:Fallback>
      </mc:AlternateContent>
    </p:spTree>
    <p:extLst>
      <p:ext uri="{BB962C8B-B14F-4D97-AF65-F5344CB8AC3E}">
        <p14:creationId xmlns:p14="http://schemas.microsoft.com/office/powerpoint/2010/main" val="17119808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6FA2885-BC6C-EB02-E318-C191DD75D41B}"/>
              </a:ext>
            </a:extLst>
          </p:cNvPr>
          <p:cNvSpPr txBox="1"/>
          <p:nvPr/>
        </p:nvSpPr>
        <p:spPr>
          <a:xfrm>
            <a:off x="683568" y="764704"/>
            <a:ext cx="7704856" cy="3365858"/>
          </a:xfrm>
          <a:prstGeom prst="rect">
            <a:avLst/>
          </a:prstGeom>
          <a:noFill/>
        </p:spPr>
        <p:txBody>
          <a:bodyPr wrap="square">
            <a:spAutoFit/>
          </a:bodyPr>
          <a:lstStyle/>
          <a:p>
            <a:pPr algn="just">
              <a:lnSpc>
                <a:spcPct val="150000"/>
              </a:lnSpc>
            </a:pPr>
            <a:r>
              <a:rPr lang="it-IT" dirty="0" err="1">
                <a:effectLst/>
                <a:latin typeface="Georgia" panose="02040502050405020303" pitchFamily="18" charset="0"/>
                <a:ea typeface="Times New Roman" panose="02020603050405020304" pitchFamily="18" charset="0"/>
                <a:cs typeface="Times New Roman" panose="02020603050405020304" pitchFamily="18" charset="0"/>
              </a:rPr>
              <a:t>Am</a:t>
            </a:r>
            <a:r>
              <a:rPr lang="it-IT" dirty="0">
                <a:effectLst/>
                <a:latin typeface="Georgia" panose="02040502050405020303" pitchFamily="18" charset="0"/>
                <a:ea typeface="Times New Roman" panose="02020603050405020304" pitchFamily="18" charset="0"/>
                <a:cs typeface="Times New Roman" panose="02020603050405020304" pitchFamily="18" charset="0"/>
              </a:rPr>
              <a:t> 15. August 1886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legt</a:t>
            </a:r>
            <a:r>
              <a:rPr lang="it-IT" dirty="0">
                <a:effectLst/>
                <a:latin typeface="Georgia" panose="02040502050405020303" pitchFamily="18" charset="0"/>
                <a:ea typeface="Times New Roman" panose="02020603050405020304" pitchFamily="18" charset="0"/>
                <a:cs typeface="Times New Roman" panose="02020603050405020304" pitchFamily="18" charset="0"/>
              </a:rPr>
              <a:t> Josef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ewigen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Gelübde</a:t>
            </a:r>
            <a:r>
              <a:rPr lang="it-IT" dirty="0">
                <a:effectLst/>
                <a:latin typeface="Georgia" panose="02040502050405020303" pitchFamily="18" charset="0"/>
                <a:ea typeface="Times New Roman" panose="02020603050405020304" pitchFamily="18" charset="0"/>
                <a:cs typeface="Times New Roman" panose="02020603050405020304" pitchFamily="18" charset="0"/>
              </a:rPr>
              <a:t> ab.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dirty="0">
                <a:effectLst/>
                <a:latin typeface="Georgia" panose="02040502050405020303" pitchFamily="18" charset="0"/>
                <a:ea typeface="Times New Roman" panose="02020603050405020304" pitchFamily="18" charset="0"/>
                <a:cs typeface="Times New Roman" panose="02020603050405020304" pitchFamily="18" charset="0"/>
              </a:rPr>
              <a:t> dem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ersten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Generalkapitel</a:t>
            </a:r>
            <a:r>
              <a:rPr lang="it-IT" dirty="0">
                <a:effectLst/>
                <a:latin typeface="Georgia" panose="02040502050405020303" pitchFamily="18" charset="0"/>
                <a:ea typeface="Times New Roman" panose="02020603050405020304" pitchFamily="18" charset="0"/>
                <a:cs typeface="Times New Roman" panose="02020603050405020304" pitchFamily="18" charset="0"/>
              </a:rPr>
              <a:t> war in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diesem</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Jahr</a:t>
            </a:r>
            <a:r>
              <a:rPr lang="it-IT"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Gemeinschaft</a:t>
            </a:r>
            <a:r>
              <a:rPr lang="it-IT" dirty="0">
                <a:effectLst/>
                <a:latin typeface="Georgia" panose="02040502050405020303" pitchFamily="18" charset="0"/>
                <a:ea typeface="Times New Roman" panose="02020603050405020304" pitchFamily="18" charset="0"/>
                <a:cs typeface="Times New Roman" panose="02020603050405020304" pitchFamily="18" charset="0"/>
              </a:rPr>
              <a:t> von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Steyl</a:t>
            </a:r>
            <a:r>
              <a:rPr lang="it-IT" dirty="0">
                <a:effectLst/>
                <a:latin typeface="Georgia" panose="02040502050405020303" pitchFamily="18" charset="0"/>
                <a:ea typeface="Times New Roman" panose="02020603050405020304" pitchFamily="18" charset="0"/>
                <a:cs typeface="Times New Roman" panose="02020603050405020304" pitchFamily="18" charset="0"/>
              </a:rPr>
              <a:t> zur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Gesellschaft</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des</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Göttlichen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Wortes</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geworden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Er war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jetzt</a:t>
            </a:r>
            <a:r>
              <a:rPr lang="it-IT" dirty="0">
                <a:effectLst/>
                <a:latin typeface="Georgia" panose="02040502050405020303" pitchFamily="18" charset="0"/>
                <a:ea typeface="Times New Roman" panose="02020603050405020304" pitchFamily="18" charset="0"/>
                <a:cs typeface="Times New Roman" panose="02020603050405020304" pitchFamily="18" charset="0"/>
              </a:rPr>
              <a:t> 34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Jahre</a:t>
            </a:r>
            <a:r>
              <a:rPr lang="it-IT" dirty="0">
                <a:effectLst/>
                <a:latin typeface="Georgia" panose="02040502050405020303" pitchFamily="18" charset="0"/>
                <a:ea typeface="Times New Roman" panose="02020603050405020304" pitchFamily="18" charset="0"/>
                <a:cs typeface="Times New Roman" panose="02020603050405020304" pitchFamily="18" charset="0"/>
              </a:rPr>
              <a:t> alt und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seit</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sieben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Jahren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in China,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davon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vier</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Jahre</a:t>
            </a:r>
            <a:r>
              <a:rPr lang="it-IT" dirty="0">
                <a:effectLst/>
                <a:latin typeface="Georgia" panose="02040502050405020303" pitchFamily="18" charset="0"/>
                <a:ea typeface="Times New Roman" panose="02020603050405020304" pitchFamily="18" charset="0"/>
                <a:cs typeface="Times New Roman" panose="02020603050405020304" pitchFamily="18" charset="0"/>
              </a:rPr>
              <a:t> in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Süd</a:t>
            </a:r>
            <a:r>
              <a:rPr lang="it-IT" dirty="0">
                <a:effectLst/>
                <a:latin typeface="Georgia" panose="02040502050405020303" pitchFamily="18" charset="0"/>
                <a:ea typeface="Times New Roman" panose="02020603050405020304" pitchFamily="18" charset="0"/>
                <a:cs typeface="Times New Roman" panose="02020603050405020304" pitchFamily="18" charset="0"/>
              </a:rPr>
              <a:t>-Shantung. </a:t>
            </a:r>
          </a:p>
          <a:p>
            <a:pPr algn="just">
              <a:lnSpc>
                <a:spcPct val="150000"/>
              </a:lnSpc>
            </a:pP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i="1" dirty="0">
                <a:effectLst/>
                <a:latin typeface="Georgia" panose="02040502050405020303" pitchFamily="18" charset="0"/>
                <a:ea typeface="Times New Roman" panose="02020603050405020304" pitchFamily="18" charset="0"/>
                <a:cs typeface="Times New Roman" panose="02020603050405020304" pitchFamily="18" charset="0"/>
              </a:rPr>
              <a:t>„So </a:t>
            </a:r>
            <a:r>
              <a:rPr lang="it-IT" i="1" dirty="0" err="1">
                <a:effectLst/>
                <a:latin typeface="Georgia" panose="02040502050405020303" pitchFamily="18" charset="0"/>
                <a:ea typeface="Times New Roman" panose="02020603050405020304" pitchFamily="18" charset="0"/>
                <a:cs typeface="Times New Roman" panose="02020603050405020304" pitchFamily="18" charset="0"/>
              </a:rPr>
              <a:t>gelobe</a:t>
            </a:r>
            <a:r>
              <a:rPr lang="it-IT" i="1" dirty="0">
                <a:effectLst/>
                <a:latin typeface="Georgia" panose="02040502050405020303" pitchFamily="18" charset="0"/>
                <a:ea typeface="Times New Roman" panose="02020603050405020304" pitchFamily="18" charset="0"/>
                <a:cs typeface="Times New Roman" panose="02020603050405020304" pitchFamily="18" charset="0"/>
              </a:rPr>
              <a:t> ich dir, </a:t>
            </a:r>
            <a:r>
              <a:rPr lang="it-IT" i="1" dirty="0" err="1">
                <a:effectLst/>
                <a:latin typeface="Georgia" panose="02040502050405020303" pitchFamily="18" charset="0"/>
                <a:ea typeface="Times New Roman" panose="02020603050405020304" pitchFamily="18" charset="0"/>
                <a:cs typeface="Times New Roman" panose="02020603050405020304" pitchFamily="18" charset="0"/>
              </a:rPr>
              <a:t>heiliger</a:t>
            </a:r>
            <a:r>
              <a:rPr lang="it-IT"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i="1" dirty="0" err="1">
                <a:effectLst/>
                <a:latin typeface="Georgia" panose="02040502050405020303" pitchFamily="18" charset="0"/>
                <a:ea typeface="Times New Roman" panose="02020603050405020304" pitchFamily="18" charset="0"/>
                <a:cs typeface="Times New Roman" panose="02020603050405020304" pitchFamily="18" charset="0"/>
              </a:rPr>
              <a:t>dreieiniger</a:t>
            </a:r>
            <a:r>
              <a:rPr lang="it-IT"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i="1" dirty="0" err="1">
                <a:effectLst/>
                <a:latin typeface="Georgia" panose="02040502050405020303" pitchFamily="18" charset="0"/>
                <a:ea typeface="Times New Roman" panose="02020603050405020304" pitchFamily="18" charset="0"/>
                <a:cs typeface="Times New Roman" panose="02020603050405020304" pitchFamily="18" charset="0"/>
              </a:rPr>
              <a:t>Gott</a:t>
            </a:r>
            <a:r>
              <a:rPr lang="it-IT"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heißt</a:t>
            </a:r>
            <a:r>
              <a:rPr lang="it-IT" dirty="0">
                <a:effectLst/>
                <a:latin typeface="Georgia" panose="02040502050405020303" pitchFamily="18" charset="0"/>
                <a:ea typeface="Times New Roman" panose="02020603050405020304" pitchFamily="18" charset="0"/>
                <a:cs typeface="Times New Roman" panose="02020603050405020304" pitchFamily="18" charset="0"/>
              </a:rPr>
              <a:t> es in der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Gelüb-deformel</a:t>
            </a:r>
            <a:r>
              <a:rPr lang="it-IT" dirty="0">
                <a:effectLst/>
                <a:latin typeface="Georgia" panose="02040502050405020303" pitchFamily="18" charset="0"/>
                <a:ea typeface="Times New Roman" panose="02020603050405020304" pitchFamily="18" charset="0"/>
                <a:cs typeface="Times New Roman" panose="02020603050405020304" pitchFamily="18" charset="0"/>
              </a:rPr>
              <a:t>. Für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Freinademetz</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aber</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bedeuten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Gelübde</a:t>
            </a:r>
            <a:r>
              <a:rPr lang="it-IT" dirty="0">
                <a:effectLst/>
                <a:latin typeface="Georgia" panose="02040502050405020303" pitchFamily="18" charset="0"/>
                <a:ea typeface="Times New Roman" panose="02020603050405020304" pitchFamily="18" charset="0"/>
                <a:cs typeface="Times New Roman" panose="02020603050405020304" pitchFamily="18" charset="0"/>
              </a:rPr>
              <a:t> nicht nur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seine</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innere</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vorbehaltlose</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Ganzhingabe</a:t>
            </a:r>
            <a:r>
              <a:rPr lang="it-IT" dirty="0">
                <a:effectLst/>
                <a:latin typeface="Georgia" panose="02040502050405020303" pitchFamily="18" charset="0"/>
                <a:ea typeface="Times New Roman" panose="02020603050405020304" pitchFamily="18" charset="0"/>
                <a:cs typeface="Times New Roman" panose="02020603050405020304" pitchFamily="18" charset="0"/>
              </a:rPr>
              <a:t> an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r>
              <a:rPr lang="it-IT" dirty="0" err="1">
                <a:effectLst/>
                <a:latin typeface="Georgia" panose="02040502050405020303" pitchFamily="18" charset="0"/>
                <a:ea typeface="Times New Roman" panose="02020603050405020304" pitchFamily="18" charset="0"/>
                <a:cs typeface="Times New Roman" panose="02020603050405020304" pitchFamily="18" charset="0"/>
              </a:rPr>
              <a:t>Schöpfer</a:t>
            </a:r>
            <a:r>
              <a:rPr lang="it-IT" dirty="0">
                <a:effectLst/>
                <a:latin typeface="Georgia" panose="02040502050405020303"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34437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200"/>
            </a:gs>
            <a:gs pos="45000">
              <a:srgbClr val="FF7A00"/>
            </a:gs>
            <a:gs pos="70000">
              <a:srgbClr val="FF0300"/>
            </a:gs>
            <a:gs pos="100000">
              <a:srgbClr val="4D0808"/>
            </a:gs>
          </a:gsLst>
          <a:lin ang="5400000" scaled="0"/>
          <a:tileRect/>
        </a:gradFill>
        <a:effectLst/>
      </p:bgPr>
    </p:bg>
    <p:spTree>
      <p:nvGrpSpPr>
        <p:cNvPr id="1" name=""/>
        <p:cNvGrpSpPr/>
        <p:nvPr/>
      </p:nvGrpSpPr>
      <p:grpSpPr>
        <a:xfrm>
          <a:off x="0" y="0"/>
          <a:ext cx="0" cy="0"/>
          <a:chOff x="0" y="0"/>
          <a:chExt cx="0" cy="0"/>
        </a:xfrm>
      </p:grpSpPr>
      <p:pic>
        <p:nvPicPr>
          <p:cNvPr id="4" name="Immagine 3" descr="26.jpg">
            <a:extLst>
              <a:ext uri="{FF2B5EF4-FFF2-40B4-BE49-F238E27FC236}">
                <a16:creationId xmlns:a16="http://schemas.microsoft.com/office/drawing/2014/main" id="{75A7A06A-F16A-A57F-B18D-D14F2E958C9E}"/>
              </a:ext>
            </a:extLst>
          </p:cNvPr>
          <p:cNvPicPr>
            <a:picLocks noGrp="1" noChangeAspect="1"/>
          </p:cNvPicPr>
          <p:nvPr isPhoto="1"/>
        </p:nvPicPr>
        <p:blipFill>
          <a:blip r:embed="rId3" cstate="print">
            <a:lum/>
          </a:blip>
          <a:stretch>
            <a:fillRect/>
          </a:stretch>
        </p:blipFill>
        <p:spPr>
          <a:xfrm>
            <a:off x="0" y="0"/>
            <a:ext cx="3763512" cy="3020318"/>
          </a:xfrm>
          <a:prstGeom prst="rect">
            <a:avLst/>
          </a:prstGeom>
          <a:noFill/>
          <a:ln>
            <a:noFill/>
          </a:ln>
        </p:spPr>
      </p:pic>
      <p:pic>
        <p:nvPicPr>
          <p:cNvPr id="6" name="Immagine 5" descr="19.jpg">
            <a:extLst>
              <a:ext uri="{FF2B5EF4-FFF2-40B4-BE49-F238E27FC236}">
                <a16:creationId xmlns:a16="http://schemas.microsoft.com/office/drawing/2014/main" id="{292F0165-4CAB-9364-6D85-E684BA54A5E4}"/>
              </a:ext>
            </a:extLst>
          </p:cNvPr>
          <p:cNvPicPr>
            <a:picLocks noGrp="1" noChangeAspect="1"/>
          </p:cNvPicPr>
          <p:nvPr isPhoto="1"/>
        </p:nvPicPr>
        <p:blipFill>
          <a:blip r:embed="rId4" cstate="print">
            <a:lum/>
          </a:blip>
          <a:stretch>
            <a:fillRect/>
          </a:stretch>
        </p:blipFill>
        <p:spPr>
          <a:xfrm>
            <a:off x="713" y="3557361"/>
            <a:ext cx="2530490" cy="3300639"/>
          </a:xfrm>
          <a:prstGeom prst="rect">
            <a:avLst/>
          </a:prstGeom>
          <a:noFill/>
          <a:ln>
            <a:noFill/>
          </a:ln>
        </p:spPr>
      </p:pic>
      <p:pic>
        <p:nvPicPr>
          <p:cNvPr id="7" name="Picture 2" descr="Meeting, la straordinaria vita di san Giuseppe Freinademetz &quot;cinese tra i  cinesi&quot; - Tempi">
            <a:extLst>
              <a:ext uri="{FF2B5EF4-FFF2-40B4-BE49-F238E27FC236}">
                <a16:creationId xmlns:a16="http://schemas.microsoft.com/office/drawing/2014/main" id="{DB7B9B5B-B027-F65D-8EEA-933D822B6C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1834" y="3591106"/>
            <a:ext cx="2611453" cy="328810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612C1AAE-D076-556F-B7EE-AD259573AC15}"/>
              </a:ext>
            </a:extLst>
          </p:cNvPr>
          <p:cNvSpPr txBox="1"/>
          <p:nvPr/>
        </p:nvSpPr>
        <p:spPr>
          <a:xfrm>
            <a:off x="3023828" y="4545960"/>
            <a:ext cx="3096344" cy="1323439"/>
          </a:xfrm>
          <a:prstGeom prst="rect">
            <a:avLst/>
          </a:prstGeom>
          <a:noFill/>
        </p:spPr>
        <p:txBody>
          <a:bodyPr wrap="square" rtlCol="0">
            <a:spAutoFit/>
          </a:bodyPr>
          <a:lstStyle/>
          <a:p>
            <a:pPr algn="ctr"/>
            <a:r>
              <a:rPr lang="it-IT" sz="2000" dirty="0">
                <a:highlight>
                  <a:srgbClr val="FFFF00"/>
                </a:highlight>
              </a:rPr>
              <a:t>Von </a:t>
            </a:r>
            <a:r>
              <a:rPr lang="it-IT" sz="2000" dirty="0" err="1">
                <a:highlight>
                  <a:srgbClr val="FFFF00"/>
                </a:highlight>
              </a:rPr>
              <a:t>Oies</a:t>
            </a:r>
            <a:r>
              <a:rPr lang="it-IT" sz="2000" dirty="0">
                <a:highlight>
                  <a:srgbClr val="FFFF00"/>
                </a:highlight>
              </a:rPr>
              <a:t> </a:t>
            </a:r>
            <a:r>
              <a:rPr lang="it-IT" sz="2000" dirty="0" err="1">
                <a:highlight>
                  <a:srgbClr val="FFFF00"/>
                </a:highlight>
              </a:rPr>
              <a:t>nach</a:t>
            </a:r>
            <a:r>
              <a:rPr lang="it-IT" sz="2000" dirty="0">
                <a:highlight>
                  <a:srgbClr val="FFFF00"/>
                </a:highlight>
              </a:rPr>
              <a:t> China</a:t>
            </a:r>
          </a:p>
          <a:p>
            <a:pPr algn="ctr"/>
            <a:endParaRPr lang="it-IT" sz="2000" dirty="0">
              <a:highlight>
                <a:srgbClr val="FFFF00"/>
              </a:highlight>
            </a:endParaRPr>
          </a:p>
          <a:p>
            <a:pPr algn="ctr"/>
            <a:endParaRPr lang="it-IT" sz="2000" dirty="0">
              <a:highlight>
                <a:srgbClr val="FFFF00"/>
              </a:highlight>
            </a:endParaRPr>
          </a:p>
          <a:p>
            <a:pPr algn="ctr"/>
            <a:r>
              <a:rPr lang="it-IT" sz="2000" dirty="0" err="1">
                <a:highlight>
                  <a:srgbClr val="FFFF00"/>
                </a:highlight>
              </a:rPr>
              <a:t>vom</a:t>
            </a:r>
            <a:r>
              <a:rPr lang="it-IT" sz="2000" dirty="0">
                <a:highlight>
                  <a:srgbClr val="FFFF00"/>
                </a:highlight>
              </a:rPr>
              <a:t> </a:t>
            </a:r>
            <a:r>
              <a:rPr lang="it-IT" sz="2000" dirty="0" err="1">
                <a:highlight>
                  <a:srgbClr val="FFFF00"/>
                </a:highlight>
              </a:rPr>
              <a:t>Ujöp</a:t>
            </a:r>
            <a:r>
              <a:rPr lang="it-IT" sz="2000" dirty="0">
                <a:highlight>
                  <a:srgbClr val="FFFF00"/>
                </a:highlight>
              </a:rPr>
              <a:t> zum «Fu </a:t>
            </a:r>
            <a:r>
              <a:rPr lang="it-IT" sz="2000" dirty="0" err="1">
                <a:highlight>
                  <a:srgbClr val="FFFF00"/>
                </a:highlight>
              </a:rPr>
              <a:t>Shenfu</a:t>
            </a:r>
            <a:r>
              <a:rPr lang="it-IT" sz="2000" dirty="0">
                <a:highlight>
                  <a:srgbClr val="FFFF00"/>
                </a:highlight>
              </a:rPr>
              <a:t>»</a:t>
            </a:r>
          </a:p>
        </p:txBody>
      </p:sp>
      <p:pic>
        <p:nvPicPr>
          <p:cNvPr id="3" name="Immagine 2" descr="38.jpg">
            <a:extLst>
              <a:ext uri="{FF2B5EF4-FFF2-40B4-BE49-F238E27FC236}">
                <a16:creationId xmlns:a16="http://schemas.microsoft.com/office/drawing/2014/main" id="{5F6DF634-B6F7-9EB1-28D7-AC3E5230D763}"/>
              </a:ext>
            </a:extLst>
          </p:cNvPr>
          <p:cNvPicPr>
            <a:picLocks noGrp="1" noChangeAspect="1"/>
          </p:cNvPicPr>
          <p:nvPr isPhoto="1"/>
        </p:nvPicPr>
        <p:blipFill>
          <a:blip r:embed="rId6" cstate="print">
            <a:lum/>
          </a:blip>
          <a:stretch>
            <a:fillRect/>
          </a:stretch>
        </p:blipFill>
        <p:spPr>
          <a:xfrm>
            <a:off x="5151853" y="-20069"/>
            <a:ext cx="3991434" cy="3020318"/>
          </a:xfrm>
          <a:prstGeom prst="rect">
            <a:avLst/>
          </a:prstGeom>
          <a:noFill/>
          <a:ln>
            <a:noFill/>
          </a:ln>
        </p:spPr>
      </p:pic>
    </p:spTree>
    <p:extLst>
      <p:ext uri="{BB962C8B-B14F-4D97-AF65-F5344CB8AC3E}">
        <p14:creationId xmlns:p14="http://schemas.microsoft.com/office/powerpoint/2010/main" val="15747549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4824AD0-DD12-289B-9614-52C258118BBC}"/>
              </a:ext>
            </a:extLst>
          </p:cNvPr>
          <p:cNvSpPr txBox="1"/>
          <p:nvPr/>
        </p:nvSpPr>
        <p:spPr>
          <a:xfrm>
            <a:off x="683568" y="692696"/>
            <a:ext cx="7632848" cy="5027851"/>
          </a:xfrm>
          <a:prstGeom prst="rect">
            <a:avLst/>
          </a:prstGeom>
          <a:noFill/>
        </p:spPr>
        <p:txBody>
          <a:bodyPr wrap="square">
            <a:spAutoFit/>
          </a:bodyPr>
          <a:lstStyle/>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verknüpft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damit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Leben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untrennbar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Menschen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Chinas</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opfert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nicht nur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Kraft,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Energie,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Leben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für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sie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Und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verbindet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auch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Leben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nach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dem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Tod</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Hoffnung</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auf</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die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ewige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Glückseligkeit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ihnen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kann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sich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Leben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ja</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nicht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einmal</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den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Himmel</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ohne</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Chinesen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nicht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mehr</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vorstellen</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p>
          <a:p>
            <a:pPr algn="just">
              <a:lnSpc>
                <a:spcPct val="150000"/>
              </a:lnSpc>
            </a:pP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Seinem</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Tagebuch</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dirty="0" err="1">
                <a:effectLst/>
                <a:latin typeface="Georgia" panose="02040502050405020303" pitchFamily="18" charset="0"/>
                <a:ea typeface="Times New Roman" panose="02020603050405020304" pitchFamily="18" charset="0"/>
                <a:cs typeface="Times New Roman" panose="02020603050405020304" pitchFamily="18" charset="0"/>
              </a:rPr>
              <a:t>vertraut</a:t>
            </a:r>
            <a:r>
              <a:rPr lang="it-IT" sz="1800" dirty="0">
                <a:effectLst/>
                <a:latin typeface="Georgia" panose="02040502050405020303" pitchFamily="18" charset="0"/>
                <a:ea typeface="Times New Roman" panose="02020603050405020304" pitchFamily="18" charset="0"/>
                <a:cs typeface="Times New Roman" panose="02020603050405020304" pitchFamily="18" charset="0"/>
              </a:rPr>
              <a:t> er an: </a:t>
            </a:r>
            <a:endParaRPr lang="it-IT" dirty="0">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pPr>
            <a:endParaRPr lang="it-IT" sz="1400" dirty="0">
              <a:effectLst/>
              <a:latin typeface="Georgia" panose="02040502050405020303" pitchFamily="18" charset="0"/>
              <a:ea typeface="Times New Roman" panose="02020603050405020304" pitchFamily="18" charset="0"/>
              <a:cs typeface="Times New Roman" panose="02020603050405020304" pitchFamily="18" charset="0"/>
            </a:endParaRPr>
          </a:p>
          <a:p>
            <a:pPr algn="just">
              <a:lnSpc>
                <a:spcPct val="150000"/>
              </a:lnSpc>
            </a:pP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Somit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Bruder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Joseph,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ist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das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Los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gefallen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bete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arbeite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leide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ertrage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Dein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ganzes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Leben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für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deine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lieben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Chinesen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auf</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dass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wenn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du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dereinst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am</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Abend</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deines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Lebens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dich</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zum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Sterben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niederlegen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wirst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du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dich</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schlafen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legen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kannst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neben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und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mit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deinen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teuren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Chinesen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Adieu!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Leb</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wohl</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zum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letzten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Mal,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liebe</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Heimat</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übers</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Meer</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 </a:t>
            </a:r>
            <a:r>
              <a:rPr lang="it-IT" sz="1800" i="1" dirty="0" err="1">
                <a:effectLst/>
                <a:latin typeface="Georgia" panose="02040502050405020303" pitchFamily="18" charset="0"/>
                <a:ea typeface="Times New Roman" panose="02020603050405020304" pitchFamily="18" charset="0"/>
                <a:cs typeface="Times New Roman" panose="02020603050405020304" pitchFamily="18" charset="0"/>
              </a:rPr>
              <a:t>drüben</a:t>
            </a:r>
            <a:r>
              <a:rPr lang="it-IT" sz="1800" i="1" dirty="0">
                <a:effectLst/>
                <a:latin typeface="Georgia" panose="02040502050405020303" pitchFamily="18" charset="0"/>
                <a:ea typeface="Times New Roman" panose="02020603050405020304" pitchFamily="18" charset="0"/>
                <a:cs typeface="Times New Roman" panose="02020603050405020304" pitchFamily="18" charset="0"/>
              </a:rPr>
              <a:t>!“</a:t>
            </a:r>
            <a:endParaRPr lang="it-IT" sz="1800" dirty="0">
              <a:effectLst/>
              <a:latin typeface="Georgia" panose="020405020504050203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69574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49.jpg"/>
          <p:cNvPicPr>
            <a:picLocks noGrp="1" noChangeAspect="1"/>
          </p:cNvPicPr>
          <p:nvPr isPhoto="1"/>
        </p:nvPicPr>
        <p:blipFill>
          <a:blip r:embed="rId2" cstate="print">
            <a:lum/>
          </a:blip>
          <a:stretch>
            <a:fillRect/>
          </a:stretch>
        </p:blipFill>
        <p:spPr>
          <a:xfrm>
            <a:off x="0" y="13072"/>
            <a:ext cx="9331784" cy="6844928"/>
          </a:xfrm>
          <a:prstGeom prst="rect">
            <a:avLst/>
          </a:prstGeom>
          <a:noFill/>
          <a:ln>
            <a:noFill/>
          </a:ln>
        </p:spPr>
      </p:pic>
    </p:spTree>
    <p:extLst>
      <p:ext uri="{BB962C8B-B14F-4D97-AF65-F5344CB8AC3E}">
        <p14:creationId xmlns:p14="http://schemas.microsoft.com/office/powerpoint/2010/main" val="42920044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568ADD1-5222-7A45-7867-1BD83BD2F6CC}"/>
              </a:ext>
            </a:extLst>
          </p:cNvPr>
          <p:cNvSpPr txBox="1"/>
          <p:nvPr/>
        </p:nvSpPr>
        <p:spPr>
          <a:xfrm>
            <a:off x="755576" y="495825"/>
            <a:ext cx="7632848" cy="5866350"/>
          </a:xfrm>
          <a:prstGeom prst="rect">
            <a:avLst/>
          </a:prstGeom>
          <a:noFill/>
        </p:spPr>
        <p:txBody>
          <a:bodyPr wrap="square">
            <a:spAutoFit/>
          </a:bodyPr>
          <a:lstStyle/>
          <a:p>
            <a:pPr algn="just">
              <a:lnSpc>
                <a:spcPct val="150000"/>
              </a:lnSpc>
            </a:pPr>
            <a:r>
              <a:rPr lang="it-IT" i="1" dirty="0"/>
              <a:t>Josef </a:t>
            </a:r>
            <a:r>
              <a:rPr lang="it-IT" i="1" dirty="0" err="1"/>
              <a:t>Freinademetz</a:t>
            </a:r>
            <a:r>
              <a:rPr lang="it-IT" i="1" dirty="0"/>
              <a:t> – </a:t>
            </a:r>
            <a:r>
              <a:rPr lang="it-IT" i="1" dirty="0" err="1"/>
              <a:t>ein</a:t>
            </a:r>
            <a:r>
              <a:rPr lang="it-IT" i="1" dirty="0"/>
              <a:t> </a:t>
            </a:r>
            <a:r>
              <a:rPr lang="it-IT" i="1" dirty="0" err="1"/>
              <a:t>Heiliger</a:t>
            </a:r>
            <a:r>
              <a:rPr lang="it-IT" i="1" dirty="0"/>
              <a:t>?</a:t>
            </a:r>
          </a:p>
          <a:p>
            <a:pPr algn="just">
              <a:lnSpc>
                <a:spcPct val="150000"/>
              </a:lnSpc>
            </a:pPr>
            <a:r>
              <a:rPr lang="it-IT" dirty="0"/>
              <a:t>Er war </a:t>
            </a:r>
            <a:r>
              <a:rPr lang="it-IT" dirty="0" err="1"/>
              <a:t>keine</a:t>
            </a:r>
            <a:r>
              <a:rPr lang="it-IT" dirty="0"/>
              <a:t> </a:t>
            </a:r>
            <a:r>
              <a:rPr lang="it-IT" dirty="0" err="1"/>
              <a:t>Führernatur</a:t>
            </a:r>
            <a:r>
              <a:rPr lang="it-IT" dirty="0"/>
              <a:t>; er </a:t>
            </a:r>
            <a:r>
              <a:rPr lang="it-IT" dirty="0" err="1"/>
              <a:t>hat</a:t>
            </a:r>
            <a:r>
              <a:rPr lang="it-IT" dirty="0"/>
              <a:t> </a:t>
            </a:r>
            <a:r>
              <a:rPr lang="it-IT" dirty="0" err="1"/>
              <a:t>keinen</a:t>
            </a:r>
            <a:r>
              <a:rPr lang="it-IT" dirty="0"/>
              <a:t> </a:t>
            </a:r>
            <a:r>
              <a:rPr lang="it-IT" dirty="0" err="1"/>
              <a:t>Orden</a:t>
            </a:r>
            <a:r>
              <a:rPr lang="it-IT" dirty="0"/>
              <a:t> </a:t>
            </a:r>
            <a:r>
              <a:rPr lang="it-IT" dirty="0" err="1"/>
              <a:t>gegründet</a:t>
            </a:r>
            <a:r>
              <a:rPr lang="it-IT" dirty="0"/>
              <a:t> und </a:t>
            </a:r>
            <a:r>
              <a:rPr lang="it-IT" dirty="0" err="1"/>
              <a:t>wurde</a:t>
            </a:r>
            <a:r>
              <a:rPr lang="it-IT" dirty="0"/>
              <a:t> </a:t>
            </a:r>
            <a:r>
              <a:rPr lang="it-IT" dirty="0" err="1"/>
              <a:t>nie</a:t>
            </a:r>
            <a:r>
              <a:rPr lang="it-IT" dirty="0"/>
              <a:t> </a:t>
            </a:r>
            <a:r>
              <a:rPr lang="it-IT" dirty="0" err="1"/>
              <a:t>Bischof</a:t>
            </a:r>
            <a:r>
              <a:rPr lang="it-IT" dirty="0"/>
              <a:t>; er </a:t>
            </a:r>
            <a:r>
              <a:rPr lang="it-IT" dirty="0" err="1"/>
              <a:t>blieb</a:t>
            </a:r>
            <a:r>
              <a:rPr lang="it-IT" dirty="0"/>
              <a:t> fast </a:t>
            </a:r>
            <a:r>
              <a:rPr lang="it-IT" dirty="0" err="1"/>
              <a:t>immer</a:t>
            </a:r>
            <a:r>
              <a:rPr lang="it-IT" dirty="0"/>
              <a:t> der </a:t>
            </a:r>
            <a:r>
              <a:rPr lang="it-IT" dirty="0" err="1"/>
              <a:t>Zweite</a:t>
            </a:r>
            <a:r>
              <a:rPr lang="it-IT" dirty="0"/>
              <a:t>. Er </a:t>
            </a:r>
            <a:r>
              <a:rPr lang="it-IT" dirty="0" err="1"/>
              <a:t>hat</a:t>
            </a:r>
            <a:r>
              <a:rPr lang="it-IT" dirty="0"/>
              <a:t> </a:t>
            </a:r>
            <a:r>
              <a:rPr lang="it-IT" dirty="0" err="1"/>
              <a:t>kein</a:t>
            </a:r>
            <a:r>
              <a:rPr lang="it-IT" dirty="0"/>
              <a:t> </a:t>
            </a:r>
            <a:r>
              <a:rPr lang="it-IT" dirty="0" err="1"/>
              <a:t>bedeutendes</a:t>
            </a:r>
            <a:r>
              <a:rPr lang="it-IT" dirty="0"/>
              <a:t> </a:t>
            </a:r>
            <a:r>
              <a:rPr lang="it-IT" dirty="0" err="1"/>
              <a:t>theologisches</a:t>
            </a:r>
            <a:r>
              <a:rPr lang="it-IT" dirty="0"/>
              <a:t> </a:t>
            </a:r>
            <a:r>
              <a:rPr lang="it-IT" dirty="0" err="1"/>
              <a:t>Werk</a:t>
            </a:r>
            <a:r>
              <a:rPr lang="it-IT" dirty="0"/>
              <a:t> </a:t>
            </a:r>
            <a:r>
              <a:rPr lang="it-IT" dirty="0" err="1"/>
              <a:t>geschrieben</a:t>
            </a:r>
            <a:r>
              <a:rPr lang="it-IT" dirty="0"/>
              <a:t> und </a:t>
            </a:r>
            <a:r>
              <a:rPr lang="it-IT" dirty="0" err="1"/>
              <a:t>keine</a:t>
            </a:r>
            <a:r>
              <a:rPr lang="it-IT" dirty="0"/>
              <a:t> </a:t>
            </a:r>
            <a:r>
              <a:rPr lang="it-IT" dirty="0" err="1"/>
              <a:t>neue</a:t>
            </a:r>
            <a:r>
              <a:rPr lang="it-IT" dirty="0"/>
              <a:t> </a:t>
            </a:r>
            <a:r>
              <a:rPr lang="it-IT" dirty="0" err="1"/>
              <a:t>Missionsmethode</a:t>
            </a:r>
            <a:r>
              <a:rPr lang="it-IT" dirty="0"/>
              <a:t> </a:t>
            </a:r>
            <a:r>
              <a:rPr lang="it-IT" dirty="0" err="1"/>
              <a:t>entwickelt</a:t>
            </a:r>
            <a:r>
              <a:rPr lang="it-IT" dirty="0"/>
              <a:t>; er </a:t>
            </a:r>
            <a:r>
              <a:rPr lang="it-IT" dirty="0" err="1"/>
              <a:t>starb</a:t>
            </a:r>
            <a:r>
              <a:rPr lang="it-IT" dirty="0"/>
              <a:t> nicht </a:t>
            </a:r>
            <a:r>
              <a:rPr lang="it-IT" dirty="0" err="1"/>
              <a:t>den</a:t>
            </a:r>
            <a:r>
              <a:rPr lang="it-IT" dirty="0"/>
              <a:t> </a:t>
            </a:r>
            <a:r>
              <a:rPr lang="it-IT" dirty="0" err="1"/>
              <a:t>Märtyrertod</a:t>
            </a:r>
            <a:r>
              <a:rPr lang="it-IT" dirty="0"/>
              <a:t>, </a:t>
            </a:r>
            <a:r>
              <a:rPr lang="it-IT" dirty="0" err="1"/>
              <a:t>sondern</a:t>
            </a:r>
            <a:r>
              <a:rPr lang="it-IT" dirty="0"/>
              <a:t> </a:t>
            </a:r>
            <a:r>
              <a:rPr lang="it-IT" dirty="0" err="1"/>
              <a:t>wurde</a:t>
            </a:r>
            <a:r>
              <a:rPr lang="it-IT" dirty="0"/>
              <a:t> </a:t>
            </a:r>
            <a:r>
              <a:rPr lang="it-IT" dirty="0" err="1"/>
              <a:t>im</a:t>
            </a:r>
            <a:r>
              <a:rPr lang="it-IT" dirty="0"/>
              <a:t> </a:t>
            </a:r>
            <a:r>
              <a:rPr lang="it-IT" dirty="0" err="1"/>
              <a:t>Jahr</a:t>
            </a:r>
            <a:r>
              <a:rPr lang="it-IT" dirty="0"/>
              <a:t> 1908 </a:t>
            </a:r>
            <a:r>
              <a:rPr lang="it-IT" dirty="0" err="1"/>
              <a:t>wie</a:t>
            </a:r>
            <a:r>
              <a:rPr lang="it-IT" dirty="0"/>
              <a:t> </a:t>
            </a:r>
            <a:r>
              <a:rPr lang="it-IT" dirty="0" err="1"/>
              <a:t>viele</a:t>
            </a:r>
            <a:r>
              <a:rPr lang="it-IT" dirty="0"/>
              <a:t> </a:t>
            </a:r>
            <a:r>
              <a:rPr lang="it-IT" dirty="0" err="1"/>
              <a:t>seiner</a:t>
            </a:r>
            <a:r>
              <a:rPr lang="it-IT" dirty="0"/>
              <a:t> </a:t>
            </a:r>
            <a:r>
              <a:rPr lang="it-IT" dirty="0" err="1"/>
              <a:t>Mitmenschen</a:t>
            </a:r>
            <a:r>
              <a:rPr lang="it-IT" dirty="0"/>
              <a:t> in China </a:t>
            </a:r>
            <a:r>
              <a:rPr lang="it-IT" dirty="0" err="1"/>
              <a:t>Opfer</a:t>
            </a:r>
            <a:r>
              <a:rPr lang="it-IT" dirty="0"/>
              <a:t> </a:t>
            </a:r>
            <a:r>
              <a:rPr lang="it-IT" dirty="0" err="1"/>
              <a:t>einer</a:t>
            </a:r>
            <a:r>
              <a:rPr lang="it-IT" dirty="0"/>
              <a:t> </a:t>
            </a:r>
            <a:r>
              <a:rPr lang="it-IT" dirty="0" err="1"/>
              <a:t>Typhusepidemie</a:t>
            </a:r>
            <a:r>
              <a:rPr lang="it-IT" dirty="0"/>
              <a:t>.</a:t>
            </a:r>
          </a:p>
          <a:p>
            <a:pPr algn="just">
              <a:lnSpc>
                <a:spcPct val="150000"/>
              </a:lnSpc>
            </a:pPr>
            <a:endParaRPr lang="it-IT" sz="1200" dirty="0"/>
          </a:p>
          <a:p>
            <a:pPr algn="just">
              <a:lnSpc>
                <a:spcPct val="150000"/>
              </a:lnSpc>
            </a:pPr>
            <a:r>
              <a:rPr lang="it-IT" i="1" dirty="0" err="1"/>
              <a:t>Warum</a:t>
            </a:r>
            <a:r>
              <a:rPr lang="it-IT" i="1" dirty="0"/>
              <a:t> </a:t>
            </a:r>
            <a:r>
              <a:rPr lang="it-IT" i="1" dirty="0" err="1"/>
              <a:t>spricht</a:t>
            </a:r>
            <a:r>
              <a:rPr lang="it-IT" i="1" dirty="0"/>
              <a:t> die </a:t>
            </a:r>
            <a:r>
              <a:rPr lang="it-IT" i="1" dirty="0" err="1"/>
              <a:t>Kirche</a:t>
            </a:r>
            <a:r>
              <a:rPr lang="it-IT" i="1" dirty="0"/>
              <a:t> so </a:t>
            </a:r>
            <a:r>
              <a:rPr lang="it-IT" i="1" dirty="0" err="1"/>
              <a:t>einen</a:t>
            </a:r>
            <a:r>
              <a:rPr lang="it-IT" i="1" dirty="0"/>
              <a:t> Mann </a:t>
            </a:r>
            <a:r>
              <a:rPr lang="it-IT" i="1" dirty="0" err="1"/>
              <a:t>heilig</a:t>
            </a:r>
            <a:r>
              <a:rPr lang="it-IT" i="1" dirty="0"/>
              <a:t>?</a:t>
            </a:r>
          </a:p>
          <a:p>
            <a:pPr algn="just">
              <a:lnSpc>
                <a:spcPct val="150000"/>
              </a:lnSpc>
            </a:pPr>
            <a:r>
              <a:rPr lang="it-IT" dirty="0" err="1"/>
              <a:t>Als</a:t>
            </a:r>
            <a:r>
              <a:rPr lang="it-IT" dirty="0"/>
              <a:t> Josef </a:t>
            </a:r>
            <a:r>
              <a:rPr lang="it-IT" dirty="0" err="1"/>
              <a:t>Freinademetz</a:t>
            </a:r>
            <a:r>
              <a:rPr lang="it-IT" dirty="0"/>
              <a:t> </a:t>
            </a:r>
            <a:r>
              <a:rPr lang="it-IT" dirty="0" err="1"/>
              <a:t>starb</a:t>
            </a:r>
            <a:r>
              <a:rPr lang="it-IT" dirty="0"/>
              <a:t>, </a:t>
            </a:r>
            <a:r>
              <a:rPr lang="it-IT" dirty="0" err="1"/>
              <a:t>sagte</a:t>
            </a:r>
            <a:r>
              <a:rPr lang="it-IT" dirty="0"/>
              <a:t> </a:t>
            </a:r>
            <a:r>
              <a:rPr lang="it-IT" dirty="0" err="1"/>
              <a:t>ein</a:t>
            </a:r>
            <a:r>
              <a:rPr lang="it-IT" dirty="0"/>
              <a:t> </a:t>
            </a:r>
            <a:r>
              <a:rPr lang="it-IT" dirty="0" err="1"/>
              <a:t>Chinese</a:t>
            </a:r>
            <a:r>
              <a:rPr lang="it-IT" dirty="0"/>
              <a:t>: </a:t>
            </a:r>
            <a:r>
              <a:rPr lang="it-IT" i="1" dirty="0"/>
              <a:t>„Es </a:t>
            </a:r>
            <a:r>
              <a:rPr lang="it-IT" i="1" dirty="0" err="1"/>
              <a:t>ist</a:t>
            </a:r>
            <a:r>
              <a:rPr lang="it-IT" i="1" dirty="0"/>
              <a:t> mir, </a:t>
            </a:r>
            <a:r>
              <a:rPr lang="it-IT" i="1" dirty="0" err="1"/>
              <a:t>als</a:t>
            </a:r>
            <a:r>
              <a:rPr lang="it-IT" i="1" dirty="0"/>
              <a:t> </a:t>
            </a:r>
            <a:r>
              <a:rPr lang="it-IT" i="1" dirty="0" err="1"/>
              <a:t>ob</a:t>
            </a:r>
            <a:r>
              <a:rPr lang="it-IT" i="1" dirty="0"/>
              <a:t> ich Vater und Mutter </a:t>
            </a:r>
            <a:r>
              <a:rPr lang="it-IT" i="1" dirty="0" err="1"/>
              <a:t>verloren</a:t>
            </a:r>
            <a:r>
              <a:rPr lang="it-IT" i="1" dirty="0"/>
              <a:t> </a:t>
            </a:r>
            <a:r>
              <a:rPr lang="it-IT" i="1" dirty="0" err="1"/>
              <a:t>hätte</a:t>
            </a:r>
            <a:r>
              <a:rPr lang="it-IT" i="1" dirty="0"/>
              <a:t>!“ </a:t>
            </a:r>
            <a:r>
              <a:rPr lang="it-IT" dirty="0"/>
              <a:t>– Josef </a:t>
            </a:r>
            <a:r>
              <a:rPr lang="it-IT" dirty="0" err="1"/>
              <a:t>Freinademetz</a:t>
            </a:r>
            <a:r>
              <a:rPr lang="it-IT" dirty="0"/>
              <a:t> </a:t>
            </a:r>
            <a:r>
              <a:rPr lang="it-IT" dirty="0" err="1"/>
              <a:t>hat</a:t>
            </a:r>
            <a:r>
              <a:rPr lang="it-IT" dirty="0"/>
              <a:t> die </a:t>
            </a:r>
            <a:r>
              <a:rPr lang="it-IT" dirty="0" err="1"/>
              <a:t>Menschen</a:t>
            </a:r>
            <a:r>
              <a:rPr lang="it-IT" dirty="0"/>
              <a:t>, „</a:t>
            </a:r>
            <a:r>
              <a:rPr lang="it-IT" dirty="0" err="1"/>
              <a:t>seine</a:t>
            </a:r>
            <a:r>
              <a:rPr lang="it-IT" dirty="0"/>
              <a:t>“ </a:t>
            </a:r>
            <a:r>
              <a:rPr lang="it-IT" dirty="0" err="1"/>
              <a:t>Chinesen</a:t>
            </a:r>
            <a:r>
              <a:rPr lang="it-IT" dirty="0"/>
              <a:t>, </a:t>
            </a:r>
            <a:r>
              <a:rPr lang="it-IT" dirty="0" err="1"/>
              <a:t>lieb</a:t>
            </a:r>
            <a:r>
              <a:rPr lang="it-IT" dirty="0"/>
              <a:t> </a:t>
            </a:r>
            <a:r>
              <a:rPr lang="it-IT" dirty="0" err="1"/>
              <a:t>gewonnen</a:t>
            </a:r>
            <a:r>
              <a:rPr lang="it-IT" dirty="0"/>
              <a:t>, so </a:t>
            </a:r>
            <a:r>
              <a:rPr lang="it-IT" dirty="0" err="1"/>
              <a:t>lieb</a:t>
            </a:r>
            <a:r>
              <a:rPr lang="it-IT" dirty="0"/>
              <a:t> </a:t>
            </a:r>
            <a:r>
              <a:rPr lang="it-IT" dirty="0" err="1"/>
              <a:t>gewonnen</a:t>
            </a:r>
            <a:r>
              <a:rPr lang="it-IT" dirty="0"/>
              <a:t>, </a:t>
            </a:r>
            <a:r>
              <a:rPr lang="it-IT" dirty="0" err="1"/>
              <a:t>dass</a:t>
            </a:r>
            <a:r>
              <a:rPr lang="it-IT" dirty="0"/>
              <a:t> er </a:t>
            </a:r>
            <a:r>
              <a:rPr lang="it-IT" dirty="0" err="1"/>
              <a:t>ihretwillen</a:t>
            </a:r>
            <a:r>
              <a:rPr lang="it-IT" dirty="0"/>
              <a:t> nicht </a:t>
            </a:r>
            <a:r>
              <a:rPr lang="it-IT" dirty="0" err="1"/>
              <a:t>mehr</a:t>
            </a:r>
            <a:r>
              <a:rPr lang="it-IT" dirty="0"/>
              <a:t> in </a:t>
            </a:r>
            <a:r>
              <a:rPr lang="it-IT" dirty="0" err="1"/>
              <a:t>seine</a:t>
            </a:r>
            <a:r>
              <a:rPr lang="it-IT" dirty="0"/>
              <a:t> </a:t>
            </a:r>
            <a:r>
              <a:rPr lang="it-IT" dirty="0" err="1"/>
              <a:t>Heimat</a:t>
            </a:r>
            <a:r>
              <a:rPr lang="it-IT" dirty="0"/>
              <a:t> </a:t>
            </a:r>
            <a:r>
              <a:rPr lang="it-IT" dirty="0" err="1"/>
              <a:t>zurückkehrte</a:t>
            </a:r>
            <a:r>
              <a:rPr lang="it-IT" dirty="0"/>
              <a:t>, </a:t>
            </a:r>
            <a:r>
              <a:rPr lang="it-IT" dirty="0" err="1"/>
              <a:t>unter</a:t>
            </a:r>
            <a:r>
              <a:rPr lang="it-IT" dirty="0"/>
              <a:t> </a:t>
            </a:r>
            <a:r>
              <a:rPr lang="it-IT" dirty="0" err="1"/>
              <a:t>ihnen</a:t>
            </a:r>
            <a:r>
              <a:rPr lang="it-IT" dirty="0"/>
              <a:t> </a:t>
            </a:r>
            <a:r>
              <a:rPr lang="it-IT" dirty="0" err="1"/>
              <a:t>begraben</a:t>
            </a:r>
            <a:r>
              <a:rPr lang="it-IT" dirty="0"/>
              <a:t> und auch </a:t>
            </a:r>
            <a:r>
              <a:rPr lang="it-IT" dirty="0" err="1"/>
              <a:t>noch</a:t>
            </a:r>
            <a:r>
              <a:rPr lang="it-IT" dirty="0"/>
              <a:t> </a:t>
            </a:r>
            <a:r>
              <a:rPr lang="it-IT" dirty="0" err="1"/>
              <a:t>im</a:t>
            </a:r>
            <a:r>
              <a:rPr lang="it-IT" dirty="0"/>
              <a:t> </a:t>
            </a:r>
            <a:r>
              <a:rPr lang="it-IT" dirty="0" err="1"/>
              <a:t>Himmel</a:t>
            </a:r>
            <a:r>
              <a:rPr lang="it-IT" dirty="0"/>
              <a:t> bei </a:t>
            </a:r>
            <a:r>
              <a:rPr lang="it-IT" dirty="0" err="1"/>
              <a:t>ihnen</a:t>
            </a:r>
            <a:r>
              <a:rPr lang="it-IT" dirty="0"/>
              <a:t> </a:t>
            </a:r>
            <a:r>
              <a:rPr lang="it-IT" dirty="0" err="1"/>
              <a:t>sein</a:t>
            </a:r>
            <a:r>
              <a:rPr lang="it-IT" dirty="0"/>
              <a:t> </a:t>
            </a:r>
            <a:r>
              <a:rPr lang="it-IT" dirty="0" err="1"/>
              <a:t>wollte</a:t>
            </a:r>
            <a:r>
              <a:rPr lang="it-IT" dirty="0"/>
              <a:t>. </a:t>
            </a:r>
            <a:r>
              <a:rPr lang="it-IT" dirty="0" err="1"/>
              <a:t>Er</a:t>
            </a:r>
            <a:r>
              <a:rPr lang="it-IT" dirty="0"/>
              <a:t> </a:t>
            </a:r>
            <a:r>
              <a:rPr lang="it-IT" dirty="0" err="1"/>
              <a:t>ist</a:t>
            </a:r>
            <a:r>
              <a:rPr lang="it-IT" dirty="0"/>
              <a:t> </a:t>
            </a:r>
            <a:r>
              <a:rPr lang="it-IT" dirty="0" err="1"/>
              <a:t>ein</a:t>
            </a:r>
            <a:r>
              <a:rPr lang="it-IT" dirty="0"/>
              <a:t> „</a:t>
            </a:r>
            <a:r>
              <a:rPr lang="it-IT" dirty="0" err="1"/>
              <a:t>Heiliger</a:t>
            </a:r>
            <a:r>
              <a:rPr lang="it-IT" dirty="0"/>
              <a:t> </a:t>
            </a:r>
            <a:r>
              <a:rPr lang="it-IT" dirty="0" err="1"/>
              <a:t>der</a:t>
            </a:r>
            <a:r>
              <a:rPr lang="it-IT" dirty="0"/>
              <a:t> </a:t>
            </a:r>
            <a:r>
              <a:rPr lang="it-IT" dirty="0" err="1"/>
              <a:t>Nächstenliebe</a:t>
            </a:r>
            <a:r>
              <a:rPr lang="it-IT" dirty="0"/>
              <a:t>“, </a:t>
            </a:r>
            <a:r>
              <a:rPr lang="it-IT" dirty="0" err="1"/>
              <a:t>wie</a:t>
            </a:r>
            <a:r>
              <a:rPr lang="it-IT" dirty="0"/>
              <a:t> die </a:t>
            </a:r>
            <a:r>
              <a:rPr lang="it-IT" dirty="0" err="1"/>
              <a:t>Kirche</a:t>
            </a:r>
            <a:r>
              <a:rPr lang="it-IT" dirty="0"/>
              <a:t> </a:t>
            </a:r>
            <a:r>
              <a:rPr lang="it-IT" dirty="0" err="1"/>
              <a:t>das</a:t>
            </a:r>
            <a:r>
              <a:rPr lang="it-IT" dirty="0"/>
              <a:t> </a:t>
            </a:r>
            <a:r>
              <a:rPr lang="it-IT" dirty="0" err="1"/>
              <a:t>ausdrückt</a:t>
            </a:r>
            <a:r>
              <a:rPr lang="it-IT" dirty="0"/>
              <a:t>.</a:t>
            </a:r>
          </a:p>
        </p:txBody>
      </p:sp>
    </p:spTree>
    <p:extLst>
      <p:ext uri="{BB962C8B-B14F-4D97-AF65-F5344CB8AC3E}">
        <p14:creationId xmlns:p14="http://schemas.microsoft.com/office/powerpoint/2010/main" val="29492857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F4B6455-A544-DB35-4CEA-03854067AEA4}"/>
              </a:ext>
            </a:extLst>
          </p:cNvPr>
          <p:cNvSpPr txBox="1"/>
          <p:nvPr/>
        </p:nvSpPr>
        <p:spPr>
          <a:xfrm>
            <a:off x="827584" y="764704"/>
            <a:ext cx="7488832" cy="4619854"/>
          </a:xfrm>
          <a:prstGeom prst="rect">
            <a:avLst/>
          </a:prstGeom>
          <a:noFill/>
        </p:spPr>
        <p:txBody>
          <a:bodyPr wrap="square">
            <a:spAutoFit/>
          </a:bodyPr>
          <a:lstStyle/>
          <a:p>
            <a:pPr algn="just">
              <a:lnSpc>
                <a:spcPct val="150000"/>
              </a:lnSpc>
            </a:pPr>
            <a:r>
              <a:rPr lang="it-IT" dirty="0"/>
              <a:t>„</a:t>
            </a:r>
            <a:r>
              <a:rPr lang="it-IT" dirty="0" err="1"/>
              <a:t>Während</a:t>
            </a:r>
            <a:r>
              <a:rPr lang="it-IT" dirty="0"/>
              <a:t> </a:t>
            </a:r>
            <a:r>
              <a:rPr lang="it-IT" dirty="0" err="1"/>
              <a:t>wir</a:t>
            </a:r>
            <a:r>
              <a:rPr lang="it-IT" dirty="0"/>
              <a:t> von </a:t>
            </a:r>
            <a:r>
              <a:rPr lang="it-IT" dirty="0" err="1"/>
              <a:t>Selbstverwirklichung</a:t>
            </a:r>
            <a:r>
              <a:rPr lang="it-IT" dirty="0"/>
              <a:t> </a:t>
            </a:r>
            <a:r>
              <a:rPr lang="it-IT" dirty="0" err="1"/>
              <a:t>sprechen</a:t>
            </a:r>
            <a:r>
              <a:rPr lang="it-IT" dirty="0"/>
              <a:t>, </a:t>
            </a:r>
            <a:r>
              <a:rPr lang="it-IT" dirty="0" err="1"/>
              <a:t>muss</a:t>
            </a:r>
            <a:r>
              <a:rPr lang="it-IT" dirty="0"/>
              <a:t> der Christ an Christus-</a:t>
            </a:r>
            <a:r>
              <a:rPr lang="it-IT" dirty="0" err="1"/>
              <a:t>verwirklichung</a:t>
            </a:r>
            <a:r>
              <a:rPr lang="it-IT" dirty="0"/>
              <a:t> </a:t>
            </a:r>
            <a:r>
              <a:rPr lang="it-IT" dirty="0" err="1"/>
              <a:t>denken</a:t>
            </a:r>
            <a:r>
              <a:rPr lang="it-IT" dirty="0"/>
              <a:t>“, </a:t>
            </a:r>
            <a:r>
              <a:rPr lang="it-IT" dirty="0" err="1"/>
              <a:t>sagt</a:t>
            </a:r>
            <a:r>
              <a:rPr lang="it-IT" dirty="0"/>
              <a:t> </a:t>
            </a:r>
            <a:r>
              <a:rPr lang="it-IT" dirty="0" err="1"/>
              <a:t>Papst</a:t>
            </a:r>
            <a:r>
              <a:rPr lang="it-IT" dirty="0"/>
              <a:t> Johannes Paul II. </a:t>
            </a:r>
          </a:p>
          <a:p>
            <a:pPr algn="just">
              <a:lnSpc>
                <a:spcPct val="150000"/>
              </a:lnSpc>
            </a:pPr>
            <a:endParaRPr lang="it-IT" dirty="0"/>
          </a:p>
          <a:p>
            <a:pPr algn="just">
              <a:lnSpc>
                <a:spcPct val="150000"/>
              </a:lnSpc>
            </a:pPr>
            <a:r>
              <a:rPr lang="it-IT" dirty="0"/>
              <a:t>Die </a:t>
            </a:r>
            <a:r>
              <a:rPr lang="it-IT" dirty="0" err="1"/>
              <a:t>Kirche</a:t>
            </a:r>
            <a:r>
              <a:rPr lang="it-IT" dirty="0"/>
              <a:t> </a:t>
            </a:r>
            <a:r>
              <a:rPr lang="it-IT" dirty="0" err="1"/>
              <a:t>nennt</a:t>
            </a:r>
            <a:r>
              <a:rPr lang="it-IT" dirty="0"/>
              <a:t> die </a:t>
            </a:r>
            <a:r>
              <a:rPr lang="it-IT" dirty="0" err="1"/>
              <a:t>Heiligen</a:t>
            </a:r>
            <a:r>
              <a:rPr lang="it-IT" dirty="0"/>
              <a:t> „</a:t>
            </a:r>
            <a:r>
              <a:rPr lang="it-IT" dirty="0" err="1"/>
              <a:t>Freunde</a:t>
            </a:r>
            <a:r>
              <a:rPr lang="it-IT" dirty="0"/>
              <a:t> </a:t>
            </a:r>
            <a:r>
              <a:rPr lang="it-IT" dirty="0" err="1"/>
              <a:t>Gottes</a:t>
            </a:r>
            <a:r>
              <a:rPr lang="it-IT" dirty="0"/>
              <a:t>“. </a:t>
            </a:r>
          </a:p>
          <a:p>
            <a:pPr algn="just">
              <a:lnSpc>
                <a:spcPct val="150000"/>
              </a:lnSpc>
            </a:pPr>
            <a:endParaRPr lang="it-IT" dirty="0"/>
          </a:p>
          <a:p>
            <a:pPr algn="just">
              <a:lnSpc>
                <a:spcPct val="150000"/>
              </a:lnSpc>
            </a:pPr>
            <a:r>
              <a:rPr lang="it-IT" dirty="0" err="1"/>
              <a:t>Ein</a:t>
            </a:r>
            <a:r>
              <a:rPr lang="it-IT" dirty="0"/>
              <a:t> </a:t>
            </a:r>
            <a:r>
              <a:rPr lang="it-IT" dirty="0" err="1"/>
              <a:t>lateinisches</a:t>
            </a:r>
            <a:r>
              <a:rPr lang="it-IT" dirty="0"/>
              <a:t> </a:t>
            </a:r>
            <a:r>
              <a:rPr lang="it-IT" dirty="0" err="1"/>
              <a:t>Sprichwort</a:t>
            </a:r>
            <a:r>
              <a:rPr lang="it-IT" dirty="0"/>
              <a:t> </a:t>
            </a:r>
            <a:r>
              <a:rPr lang="it-IT" dirty="0" err="1"/>
              <a:t>sagt</a:t>
            </a:r>
            <a:r>
              <a:rPr lang="it-IT" dirty="0"/>
              <a:t>: </a:t>
            </a:r>
            <a:r>
              <a:rPr lang="it-IT" i="1" dirty="0"/>
              <a:t>„</a:t>
            </a:r>
            <a:r>
              <a:rPr lang="it-IT" i="1" dirty="0" err="1"/>
              <a:t>Das</a:t>
            </a:r>
            <a:r>
              <a:rPr lang="it-IT" i="1" dirty="0"/>
              <a:t> </a:t>
            </a:r>
            <a:r>
              <a:rPr lang="it-IT" i="1" dirty="0" err="1"/>
              <a:t>Gleiche</a:t>
            </a:r>
            <a:r>
              <a:rPr lang="it-IT" i="1" dirty="0"/>
              <a:t> </a:t>
            </a:r>
            <a:r>
              <a:rPr lang="it-IT" i="1" dirty="0" err="1"/>
              <a:t>wollen</a:t>
            </a:r>
            <a:r>
              <a:rPr lang="it-IT" i="1" dirty="0"/>
              <a:t> und </a:t>
            </a:r>
            <a:r>
              <a:rPr lang="it-IT" i="1" dirty="0" err="1"/>
              <a:t>ablehnen</a:t>
            </a:r>
            <a:r>
              <a:rPr lang="it-IT" i="1" dirty="0"/>
              <a:t>, </a:t>
            </a:r>
            <a:r>
              <a:rPr lang="it-IT" i="1" dirty="0" err="1"/>
              <a:t>heißt</a:t>
            </a:r>
            <a:r>
              <a:rPr lang="it-IT" i="1" dirty="0"/>
              <a:t> </a:t>
            </a:r>
            <a:r>
              <a:rPr lang="it-IT" i="1" dirty="0" err="1"/>
              <a:t>Freundschaft</a:t>
            </a:r>
            <a:r>
              <a:rPr lang="it-IT" i="1" dirty="0"/>
              <a:t>.“ </a:t>
            </a:r>
          </a:p>
          <a:p>
            <a:pPr algn="just">
              <a:lnSpc>
                <a:spcPct val="150000"/>
              </a:lnSpc>
            </a:pPr>
            <a:endParaRPr lang="it-IT" dirty="0"/>
          </a:p>
          <a:p>
            <a:pPr algn="just">
              <a:lnSpc>
                <a:spcPct val="150000"/>
              </a:lnSpc>
            </a:pPr>
            <a:r>
              <a:rPr lang="it-IT" dirty="0"/>
              <a:t>Josef </a:t>
            </a:r>
            <a:r>
              <a:rPr lang="it-IT" dirty="0" err="1"/>
              <a:t>Freinademetz</a:t>
            </a:r>
            <a:r>
              <a:rPr lang="it-IT" dirty="0"/>
              <a:t> </a:t>
            </a:r>
            <a:r>
              <a:rPr lang="it-IT" dirty="0" err="1"/>
              <a:t>lebte</a:t>
            </a:r>
            <a:r>
              <a:rPr lang="it-IT" dirty="0"/>
              <a:t> so </a:t>
            </a:r>
            <a:r>
              <a:rPr lang="it-IT" dirty="0" err="1"/>
              <a:t>eine</a:t>
            </a:r>
            <a:r>
              <a:rPr lang="it-IT" dirty="0"/>
              <a:t> </a:t>
            </a:r>
            <a:r>
              <a:rPr lang="it-IT" dirty="0" err="1"/>
              <a:t>Freundschaft</a:t>
            </a:r>
            <a:r>
              <a:rPr lang="it-IT" dirty="0"/>
              <a:t>. </a:t>
            </a:r>
          </a:p>
          <a:p>
            <a:pPr algn="just">
              <a:lnSpc>
                <a:spcPct val="150000"/>
              </a:lnSpc>
            </a:pPr>
            <a:r>
              <a:rPr lang="it-IT" dirty="0"/>
              <a:t>Er </a:t>
            </a:r>
            <a:r>
              <a:rPr lang="it-IT" dirty="0" err="1"/>
              <a:t>wollte</a:t>
            </a:r>
            <a:r>
              <a:rPr lang="it-IT" dirty="0"/>
              <a:t>, </a:t>
            </a:r>
            <a:r>
              <a:rPr lang="it-IT" dirty="0" err="1"/>
              <a:t>was</a:t>
            </a:r>
            <a:r>
              <a:rPr lang="it-IT" dirty="0"/>
              <a:t> Christus </a:t>
            </a:r>
            <a:r>
              <a:rPr lang="it-IT" dirty="0" err="1"/>
              <a:t>wollte</a:t>
            </a:r>
            <a:r>
              <a:rPr lang="it-IT" dirty="0"/>
              <a:t>, er </a:t>
            </a:r>
            <a:r>
              <a:rPr lang="it-IT" dirty="0" err="1"/>
              <a:t>lehnte</a:t>
            </a:r>
            <a:r>
              <a:rPr lang="it-IT" dirty="0"/>
              <a:t> ab, </a:t>
            </a:r>
            <a:r>
              <a:rPr lang="it-IT" dirty="0" err="1"/>
              <a:t>was</a:t>
            </a:r>
            <a:r>
              <a:rPr lang="it-IT" dirty="0"/>
              <a:t> er nicht </a:t>
            </a:r>
            <a:r>
              <a:rPr lang="it-IT" dirty="0" err="1"/>
              <a:t>mit</a:t>
            </a:r>
            <a:r>
              <a:rPr lang="it-IT" dirty="0"/>
              <a:t> dem </a:t>
            </a:r>
            <a:r>
              <a:rPr lang="it-IT" dirty="0" err="1"/>
              <a:t>Willen</a:t>
            </a:r>
            <a:r>
              <a:rPr lang="it-IT" dirty="0"/>
              <a:t> Got-</a:t>
            </a:r>
            <a:r>
              <a:rPr lang="it-IT" dirty="0" err="1"/>
              <a:t>tes</a:t>
            </a:r>
            <a:r>
              <a:rPr lang="it-IT" dirty="0"/>
              <a:t> </a:t>
            </a:r>
            <a:r>
              <a:rPr lang="it-IT" dirty="0" err="1"/>
              <a:t>vereinbaren</a:t>
            </a:r>
            <a:r>
              <a:rPr lang="it-IT" dirty="0"/>
              <a:t> </a:t>
            </a:r>
            <a:r>
              <a:rPr lang="it-IT" dirty="0" err="1"/>
              <a:t>konnte</a:t>
            </a:r>
            <a:r>
              <a:rPr lang="it-IT" dirty="0"/>
              <a:t>.</a:t>
            </a:r>
          </a:p>
        </p:txBody>
      </p:sp>
    </p:spTree>
    <p:extLst>
      <p:ext uri="{BB962C8B-B14F-4D97-AF65-F5344CB8AC3E}">
        <p14:creationId xmlns:p14="http://schemas.microsoft.com/office/powerpoint/2010/main" val="157495864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4.jpg"/>
          <p:cNvPicPr>
            <a:picLocks noGrp="1" noChangeAspect="1"/>
          </p:cNvPicPr>
          <p:nvPr isPhoto="1"/>
        </p:nvPicPr>
        <p:blipFill>
          <a:blip r:embed="rId2" cstate="print">
            <a:lum/>
          </a:blip>
          <a:stretch>
            <a:fillRect/>
          </a:stretch>
        </p:blipFill>
        <p:spPr>
          <a:xfrm>
            <a:off x="0" y="0"/>
            <a:ext cx="9144000" cy="690354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2677A40-8FB8-A475-9B11-4FD0C004A39E}"/>
              </a:ext>
            </a:extLst>
          </p:cNvPr>
          <p:cNvSpPr txBox="1"/>
          <p:nvPr/>
        </p:nvSpPr>
        <p:spPr>
          <a:xfrm>
            <a:off x="611560" y="548680"/>
            <a:ext cx="7560840" cy="5186035"/>
          </a:xfrm>
          <a:prstGeom prst="rect">
            <a:avLst/>
          </a:prstGeom>
          <a:noFill/>
        </p:spPr>
        <p:txBody>
          <a:bodyPr wrap="square">
            <a:spAutoFit/>
          </a:bodyPr>
          <a:lstStyle/>
          <a:p>
            <a:pPr algn="just">
              <a:lnSpc>
                <a:spcPct val="150000"/>
              </a:lnSpc>
            </a:pPr>
            <a:r>
              <a:rPr lang="de-DE" i="1" dirty="0"/>
              <a:t>Freinademetz</a:t>
            </a:r>
            <a:r>
              <a:rPr lang="it-IT" i="1" dirty="0"/>
              <a:t> lernte, die </a:t>
            </a:r>
            <a:r>
              <a:rPr lang="it-IT" i="1" dirty="0" err="1"/>
              <a:t>kulturelle</a:t>
            </a:r>
            <a:r>
              <a:rPr lang="it-IT" i="1" dirty="0"/>
              <a:t> </a:t>
            </a:r>
            <a:r>
              <a:rPr lang="it-IT" i="1" dirty="0" err="1"/>
              <a:t>Größe</a:t>
            </a:r>
            <a:r>
              <a:rPr lang="it-IT" i="1" dirty="0"/>
              <a:t> </a:t>
            </a:r>
            <a:r>
              <a:rPr lang="it-IT" i="1" dirty="0" err="1"/>
              <a:t>des</a:t>
            </a:r>
            <a:r>
              <a:rPr lang="it-IT" i="1" dirty="0"/>
              <a:t> </a:t>
            </a:r>
            <a:r>
              <a:rPr lang="it-IT" i="1" dirty="0" err="1"/>
              <a:t>Volkes</a:t>
            </a:r>
            <a:r>
              <a:rPr lang="it-IT" i="1" dirty="0"/>
              <a:t>, </a:t>
            </a:r>
            <a:r>
              <a:rPr lang="it-IT" i="1" dirty="0" err="1"/>
              <a:t>zu</a:t>
            </a:r>
            <a:r>
              <a:rPr lang="it-IT" i="1" dirty="0"/>
              <a:t> dem er </a:t>
            </a:r>
            <a:r>
              <a:rPr lang="it-IT" i="1" dirty="0" err="1"/>
              <a:t>ausgesandt</a:t>
            </a:r>
            <a:r>
              <a:rPr lang="it-IT" i="1" dirty="0"/>
              <a:t> </a:t>
            </a:r>
            <a:r>
              <a:rPr lang="it-IT" i="1" dirty="0" err="1"/>
              <a:t>worden</a:t>
            </a:r>
            <a:r>
              <a:rPr lang="it-IT" i="1" dirty="0"/>
              <a:t> war, </a:t>
            </a:r>
            <a:r>
              <a:rPr lang="it-IT" i="1" dirty="0" err="1"/>
              <a:t>zu</a:t>
            </a:r>
            <a:r>
              <a:rPr lang="it-IT" i="1" dirty="0"/>
              <a:t> </a:t>
            </a:r>
            <a:r>
              <a:rPr lang="it-IT" i="1" dirty="0" err="1"/>
              <a:t>entdecken</a:t>
            </a:r>
            <a:r>
              <a:rPr lang="it-IT" i="1" dirty="0"/>
              <a:t>, </a:t>
            </a:r>
            <a:r>
              <a:rPr lang="it-IT" i="1" dirty="0" err="1"/>
              <a:t>zu</a:t>
            </a:r>
            <a:r>
              <a:rPr lang="it-IT" i="1" dirty="0"/>
              <a:t> </a:t>
            </a:r>
            <a:r>
              <a:rPr lang="it-IT" i="1" dirty="0" err="1"/>
              <a:t>schätzen</a:t>
            </a:r>
            <a:r>
              <a:rPr lang="it-IT" i="1" dirty="0"/>
              <a:t> und </a:t>
            </a:r>
            <a:r>
              <a:rPr lang="it-IT" i="1" dirty="0" err="1"/>
              <a:t>zu</a:t>
            </a:r>
            <a:r>
              <a:rPr lang="it-IT" i="1" dirty="0"/>
              <a:t> </a:t>
            </a:r>
            <a:r>
              <a:rPr lang="it-IT" i="1" dirty="0" err="1"/>
              <a:t>lieben</a:t>
            </a:r>
            <a:r>
              <a:rPr lang="it-IT" i="1" dirty="0"/>
              <a:t>. </a:t>
            </a:r>
          </a:p>
          <a:p>
            <a:pPr algn="just">
              <a:lnSpc>
                <a:spcPct val="150000"/>
              </a:lnSpc>
            </a:pPr>
            <a:endParaRPr lang="it-IT" i="1" dirty="0"/>
          </a:p>
          <a:p>
            <a:pPr algn="just">
              <a:lnSpc>
                <a:spcPct val="150000"/>
              </a:lnSpc>
            </a:pPr>
            <a:r>
              <a:rPr lang="it-IT" i="1" dirty="0"/>
              <a:t>Sein </a:t>
            </a:r>
            <a:r>
              <a:rPr lang="it-IT" i="1" dirty="0" err="1"/>
              <a:t>ganzes</a:t>
            </a:r>
            <a:r>
              <a:rPr lang="it-IT" i="1" dirty="0"/>
              <a:t> </a:t>
            </a:r>
            <a:r>
              <a:rPr lang="it-IT" i="1" dirty="0" err="1"/>
              <a:t>Leben</a:t>
            </a:r>
            <a:r>
              <a:rPr lang="it-IT" i="1" dirty="0"/>
              <a:t> </a:t>
            </a:r>
            <a:r>
              <a:rPr lang="it-IT" i="1" dirty="0" err="1"/>
              <a:t>widmete</a:t>
            </a:r>
            <a:r>
              <a:rPr lang="it-IT" i="1" dirty="0"/>
              <a:t> er der </a:t>
            </a:r>
            <a:r>
              <a:rPr lang="it-IT" i="1" dirty="0" err="1"/>
              <a:t>Verkündigung</a:t>
            </a:r>
            <a:r>
              <a:rPr lang="it-IT" i="1" dirty="0"/>
              <a:t> </a:t>
            </a:r>
            <a:r>
              <a:rPr lang="it-IT" i="1" dirty="0" err="1"/>
              <a:t>des</a:t>
            </a:r>
            <a:r>
              <a:rPr lang="it-IT" i="1" dirty="0"/>
              <a:t> </a:t>
            </a:r>
            <a:r>
              <a:rPr lang="it-IT" i="1" dirty="0" err="1"/>
              <a:t>Evangeliums</a:t>
            </a:r>
            <a:r>
              <a:rPr lang="it-IT" i="1" dirty="0"/>
              <a:t>, der Bot-</a:t>
            </a:r>
            <a:r>
              <a:rPr lang="it-IT" i="1" dirty="0" err="1"/>
              <a:t>schaft</a:t>
            </a:r>
            <a:r>
              <a:rPr lang="it-IT" i="1" dirty="0"/>
              <a:t> von der </a:t>
            </a:r>
            <a:r>
              <a:rPr lang="it-IT" i="1" dirty="0" err="1"/>
              <a:t>Menschenfreundlichkeit</a:t>
            </a:r>
            <a:r>
              <a:rPr lang="it-IT" i="1" dirty="0"/>
              <a:t> </a:t>
            </a:r>
            <a:r>
              <a:rPr lang="it-IT" i="1" dirty="0" err="1"/>
              <a:t>Gottes</a:t>
            </a:r>
            <a:r>
              <a:rPr lang="it-IT" i="1" dirty="0"/>
              <a:t>, und </a:t>
            </a:r>
            <a:r>
              <a:rPr lang="it-IT" i="1" dirty="0" err="1"/>
              <a:t>versuchte</a:t>
            </a:r>
            <a:r>
              <a:rPr lang="it-IT" i="1" dirty="0"/>
              <a:t> </a:t>
            </a:r>
            <a:r>
              <a:rPr lang="it-IT" i="1" dirty="0" err="1"/>
              <a:t>diese</a:t>
            </a:r>
            <a:r>
              <a:rPr lang="it-IT" i="1" dirty="0"/>
              <a:t> </a:t>
            </a:r>
            <a:r>
              <a:rPr lang="it-IT" i="1" dirty="0" err="1"/>
              <a:t>Liebe</a:t>
            </a:r>
            <a:r>
              <a:rPr lang="it-IT" i="1" dirty="0"/>
              <a:t> </a:t>
            </a:r>
            <a:r>
              <a:rPr lang="it-IT" i="1" dirty="0" err="1"/>
              <a:t>Fleisch</a:t>
            </a:r>
            <a:r>
              <a:rPr lang="it-IT" i="1" dirty="0"/>
              <a:t> </a:t>
            </a:r>
            <a:r>
              <a:rPr lang="it-IT" i="1" dirty="0" err="1"/>
              <a:t>werden</a:t>
            </a:r>
            <a:r>
              <a:rPr lang="it-IT" i="1" dirty="0"/>
              <a:t> </a:t>
            </a:r>
            <a:r>
              <a:rPr lang="it-IT" i="1" dirty="0" err="1"/>
              <a:t>zu</a:t>
            </a:r>
            <a:r>
              <a:rPr lang="it-IT" i="1" dirty="0"/>
              <a:t> </a:t>
            </a:r>
            <a:r>
              <a:rPr lang="it-IT" i="1" dirty="0" err="1"/>
              <a:t>lassen</a:t>
            </a:r>
            <a:r>
              <a:rPr lang="it-IT" i="1" dirty="0"/>
              <a:t> bei der </a:t>
            </a:r>
            <a:r>
              <a:rPr lang="it-IT" i="1" dirty="0" err="1"/>
              <a:t>Bildung</a:t>
            </a:r>
            <a:r>
              <a:rPr lang="it-IT" i="1" dirty="0"/>
              <a:t> der </a:t>
            </a:r>
            <a:r>
              <a:rPr lang="it-IT" i="1" dirty="0" err="1"/>
              <a:t>chinesischen</a:t>
            </a:r>
            <a:r>
              <a:rPr lang="it-IT" i="1" dirty="0"/>
              <a:t> </a:t>
            </a:r>
            <a:r>
              <a:rPr lang="it-IT" i="1" dirty="0" err="1"/>
              <a:t>Christengemeinden</a:t>
            </a:r>
            <a:r>
              <a:rPr lang="it-IT" i="1" dirty="0"/>
              <a:t>. </a:t>
            </a:r>
          </a:p>
          <a:p>
            <a:pPr algn="just">
              <a:lnSpc>
                <a:spcPct val="150000"/>
              </a:lnSpc>
            </a:pPr>
            <a:r>
              <a:rPr lang="it-IT" i="1" dirty="0"/>
              <a:t>Er </a:t>
            </a:r>
            <a:r>
              <a:rPr lang="it-IT" i="1" dirty="0" err="1"/>
              <a:t>leitete</a:t>
            </a:r>
            <a:r>
              <a:rPr lang="it-IT" i="1" dirty="0"/>
              <a:t> die </a:t>
            </a:r>
            <a:r>
              <a:rPr lang="it-IT" i="1" dirty="0" err="1"/>
              <a:t>Gemeinden</a:t>
            </a:r>
            <a:r>
              <a:rPr lang="it-IT" i="1" dirty="0"/>
              <a:t> an, </a:t>
            </a:r>
            <a:r>
              <a:rPr lang="it-IT" i="1" dirty="0" err="1"/>
              <a:t>sich</a:t>
            </a:r>
            <a:r>
              <a:rPr lang="it-IT" i="1" dirty="0"/>
              <a:t> </a:t>
            </a:r>
            <a:r>
              <a:rPr lang="it-IT" i="1" dirty="0" err="1"/>
              <a:t>gegenüber</a:t>
            </a:r>
            <a:r>
              <a:rPr lang="it-IT" i="1" dirty="0"/>
              <a:t> </a:t>
            </a:r>
            <a:r>
              <a:rPr lang="it-IT" i="1" dirty="0" err="1"/>
              <a:t>den</a:t>
            </a:r>
            <a:r>
              <a:rPr lang="it-IT" i="1" dirty="0"/>
              <a:t> </a:t>
            </a:r>
            <a:r>
              <a:rPr lang="it-IT" i="1" dirty="0" err="1"/>
              <a:t>chinesischen</a:t>
            </a:r>
            <a:r>
              <a:rPr lang="it-IT" i="1" dirty="0"/>
              <a:t> </a:t>
            </a:r>
            <a:r>
              <a:rPr lang="it-IT" i="1" dirty="0" err="1"/>
              <a:t>Nachbarn</a:t>
            </a:r>
            <a:r>
              <a:rPr lang="it-IT" i="1" dirty="0"/>
              <a:t> in Soli-</a:t>
            </a:r>
            <a:r>
              <a:rPr lang="it-IT" i="1" dirty="0" err="1"/>
              <a:t>darität</a:t>
            </a:r>
            <a:r>
              <a:rPr lang="it-IT" i="1" dirty="0"/>
              <a:t> </a:t>
            </a:r>
            <a:r>
              <a:rPr lang="it-IT" i="1" dirty="0" err="1"/>
              <a:t>zu</a:t>
            </a:r>
            <a:r>
              <a:rPr lang="it-IT" i="1" dirty="0"/>
              <a:t> </a:t>
            </a:r>
            <a:r>
              <a:rPr lang="it-IT" i="1" dirty="0" err="1"/>
              <a:t>öffnen</a:t>
            </a:r>
            <a:r>
              <a:rPr lang="it-IT" i="1" dirty="0"/>
              <a:t>, und </a:t>
            </a:r>
            <a:r>
              <a:rPr lang="it-IT" i="1" dirty="0" err="1"/>
              <a:t>ermutigte</a:t>
            </a:r>
            <a:r>
              <a:rPr lang="it-IT" i="1" dirty="0"/>
              <a:t> die </a:t>
            </a:r>
            <a:r>
              <a:rPr lang="it-IT" i="1" dirty="0" err="1"/>
              <a:t>getauften</a:t>
            </a:r>
            <a:r>
              <a:rPr lang="it-IT" i="1" dirty="0"/>
              <a:t> </a:t>
            </a:r>
            <a:r>
              <a:rPr lang="it-IT" i="1" dirty="0" err="1"/>
              <a:t>Chinesen</a:t>
            </a:r>
            <a:r>
              <a:rPr lang="it-IT" i="1" dirty="0"/>
              <a:t>, </a:t>
            </a:r>
            <a:r>
              <a:rPr lang="it-IT" i="1" dirty="0" err="1"/>
              <a:t>Missionare</a:t>
            </a:r>
            <a:r>
              <a:rPr lang="it-IT" i="1" dirty="0"/>
              <a:t> </a:t>
            </a:r>
            <a:r>
              <a:rPr lang="it-IT" i="1" dirty="0" err="1"/>
              <a:t>zu</a:t>
            </a:r>
            <a:r>
              <a:rPr lang="it-IT" i="1" dirty="0"/>
              <a:t> </a:t>
            </a:r>
            <a:r>
              <a:rPr lang="it-IT" i="1" dirty="0" err="1"/>
              <a:t>sein</a:t>
            </a:r>
            <a:r>
              <a:rPr lang="it-IT" i="1" dirty="0"/>
              <a:t> bei </a:t>
            </a:r>
            <a:r>
              <a:rPr lang="it-IT" i="1" dirty="0" err="1"/>
              <a:t>ihren</a:t>
            </a:r>
            <a:r>
              <a:rPr lang="it-IT" i="1" dirty="0"/>
              <a:t> </a:t>
            </a:r>
            <a:r>
              <a:rPr lang="it-IT" i="1" dirty="0" err="1"/>
              <a:t>Landsleuten</a:t>
            </a:r>
            <a:r>
              <a:rPr lang="it-IT" i="1" dirty="0"/>
              <a:t> </a:t>
            </a:r>
            <a:r>
              <a:rPr lang="it-IT" i="1" dirty="0" err="1"/>
              <a:t>als</a:t>
            </a:r>
            <a:r>
              <a:rPr lang="it-IT" i="1" dirty="0"/>
              <a:t> </a:t>
            </a:r>
            <a:r>
              <a:rPr lang="it-IT" i="1" dirty="0" err="1"/>
              <a:t>Katecheten</a:t>
            </a:r>
            <a:r>
              <a:rPr lang="it-IT" i="1" dirty="0"/>
              <a:t>, </a:t>
            </a:r>
            <a:r>
              <a:rPr lang="it-IT" i="1" dirty="0" err="1"/>
              <a:t>Ordensleute</a:t>
            </a:r>
            <a:r>
              <a:rPr lang="it-IT" i="1" dirty="0"/>
              <a:t> </a:t>
            </a:r>
            <a:r>
              <a:rPr lang="it-IT" i="1" dirty="0" err="1"/>
              <a:t>oder</a:t>
            </a:r>
            <a:r>
              <a:rPr lang="it-IT" i="1" dirty="0"/>
              <a:t> </a:t>
            </a:r>
            <a:r>
              <a:rPr lang="it-IT" i="1" dirty="0" err="1"/>
              <a:t>als</a:t>
            </a:r>
            <a:r>
              <a:rPr lang="it-IT" i="1" dirty="0"/>
              <a:t> </a:t>
            </a:r>
            <a:r>
              <a:rPr lang="it-IT" i="1" dirty="0" err="1"/>
              <a:t>Priester</a:t>
            </a:r>
            <a:r>
              <a:rPr lang="it-IT" i="1" dirty="0"/>
              <a:t>. </a:t>
            </a:r>
          </a:p>
          <a:p>
            <a:pPr algn="just">
              <a:lnSpc>
                <a:spcPct val="150000"/>
              </a:lnSpc>
            </a:pPr>
            <a:r>
              <a:rPr lang="it-IT" i="1" dirty="0"/>
              <a:t>Sein </a:t>
            </a:r>
            <a:r>
              <a:rPr lang="it-IT" i="1" dirty="0" err="1"/>
              <a:t>ganzes</a:t>
            </a:r>
            <a:r>
              <a:rPr lang="it-IT" i="1" dirty="0"/>
              <a:t> </a:t>
            </a:r>
            <a:r>
              <a:rPr lang="it-IT" i="1" dirty="0" err="1"/>
              <a:t>Leben</a:t>
            </a:r>
            <a:r>
              <a:rPr lang="it-IT" i="1" dirty="0"/>
              <a:t> war </a:t>
            </a:r>
            <a:r>
              <a:rPr lang="it-IT" i="1" dirty="0" err="1"/>
              <a:t>konkrete</a:t>
            </a:r>
            <a:r>
              <a:rPr lang="it-IT" i="1" dirty="0"/>
              <a:t> </a:t>
            </a:r>
            <a:r>
              <a:rPr lang="it-IT" i="1" dirty="0" err="1"/>
              <a:t>Verwirklichung</a:t>
            </a:r>
            <a:r>
              <a:rPr lang="it-IT" i="1" dirty="0"/>
              <a:t> </a:t>
            </a:r>
            <a:r>
              <a:rPr lang="it-IT" i="1" dirty="0" err="1"/>
              <a:t>seines</a:t>
            </a:r>
            <a:r>
              <a:rPr lang="it-IT" i="1" dirty="0"/>
              <a:t> </a:t>
            </a:r>
            <a:r>
              <a:rPr lang="it-IT" i="1" dirty="0" err="1"/>
              <a:t>Wahlspruches</a:t>
            </a:r>
            <a:r>
              <a:rPr lang="it-IT" i="1" dirty="0"/>
              <a:t>: </a:t>
            </a:r>
          </a:p>
          <a:p>
            <a:pPr algn="ctr">
              <a:lnSpc>
                <a:spcPct val="150000"/>
              </a:lnSpc>
            </a:pPr>
            <a:r>
              <a:rPr lang="it-IT" b="1" i="1" dirty="0"/>
              <a:t>»Die </a:t>
            </a:r>
            <a:r>
              <a:rPr lang="it-IT" b="1" i="1" dirty="0" err="1"/>
              <a:t>einzige</a:t>
            </a:r>
            <a:r>
              <a:rPr lang="it-IT" b="1" i="1" dirty="0"/>
              <a:t> </a:t>
            </a:r>
            <a:r>
              <a:rPr lang="it-IT" b="1" i="1" dirty="0" err="1"/>
              <a:t>Sprache</a:t>
            </a:r>
            <a:r>
              <a:rPr lang="it-IT" b="1" i="1" dirty="0"/>
              <a:t>, die </a:t>
            </a:r>
            <a:r>
              <a:rPr lang="it-IT" b="1" i="1" dirty="0" err="1"/>
              <a:t>jeder</a:t>
            </a:r>
            <a:r>
              <a:rPr lang="it-IT" b="1" i="1" dirty="0"/>
              <a:t> </a:t>
            </a:r>
            <a:r>
              <a:rPr lang="it-IT" b="1" i="1" dirty="0" err="1"/>
              <a:t>versteht</a:t>
            </a:r>
            <a:r>
              <a:rPr lang="it-IT" b="1" i="1" dirty="0"/>
              <a:t>, </a:t>
            </a:r>
            <a:r>
              <a:rPr lang="it-IT" b="1" i="1" dirty="0" err="1"/>
              <a:t>ist</a:t>
            </a:r>
            <a:r>
              <a:rPr lang="it-IT" b="1" i="1" dirty="0"/>
              <a:t> die </a:t>
            </a:r>
            <a:r>
              <a:rPr lang="it-IT" b="1" i="1" dirty="0" err="1"/>
              <a:t>Liebe</a:t>
            </a:r>
            <a:r>
              <a:rPr lang="it-IT" b="1" i="1" dirty="0"/>
              <a:t>«.</a:t>
            </a:r>
          </a:p>
          <a:p>
            <a:endParaRPr lang="it-IT" dirty="0"/>
          </a:p>
          <a:p>
            <a:pPr algn="r"/>
            <a:r>
              <a:rPr lang="it-IT" sz="1600" i="1" dirty="0"/>
              <a:t>(</a:t>
            </a:r>
            <a:r>
              <a:rPr lang="it-IT" sz="1600" i="1" dirty="0" err="1"/>
              <a:t>aus</a:t>
            </a:r>
            <a:r>
              <a:rPr lang="it-IT" sz="1600" i="1" dirty="0"/>
              <a:t> der </a:t>
            </a:r>
            <a:r>
              <a:rPr lang="it-IT" sz="1600" i="1" dirty="0" err="1"/>
              <a:t>Predigt</a:t>
            </a:r>
            <a:r>
              <a:rPr lang="it-IT" sz="1600" i="1" dirty="0"/>
              <a:t> bei der </a:t>
            </a:r>
            <a:r>
              <a:rPr lang="it-IT" sz="1600" i="1" dirty="0" err="1"/>
              <a:t>Heiligsprechung</a:t>
            </a:r>
            <a:r>
              <a:rPr lang="it-IT" sz="1600" i="1" dirty="0"/>
              <a:t>, JP II, 5.10.2003)</a:t>
            </a:r>
          </a:p>
        </p:txBody>
      </p:sp>
    </p:spTree>
    <p:extLst>
      <p:ext uri="{BB962C8B-B14F-4D97-AF65-F5344CB8AC3E}">
        <p14:creationId xmlns:p14="http://schemas.microsoft.com/office/powerpoint/2010/main" val="1054521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jpg"/>
          <p:cNvPicPr>
            <a:picLocks noGrp="1" noChangeAspect="1"/>
          </p:cNvPicPr>
          <p:nvPr isPhoto="1"/>
        </p:nvPicPr>
        <p:blipFill>
          <a:blip r:embed="rId2" cstate="print">
            <a:lum/>
          </a:blip>
          <a:stretch>
            <a:fillRect/>
          </a:stretch>
        </p:blipFill>
        <p:spPr>
          <a:xfrm>
            <a:off x="608013" y="0"/>
            <a:ext cx="7926387" cy="6858000"/>
          </a:xfrm>
          <a:prstGeom prst="rect">
            <a:avLst/>
          </a:prstGeom>
          <a:noFill/>
          <a:ln>
            <a:noFill/>
          </a:ln>
        </p:spPr>
      </p:pic>
    </p:spTree>
    <p:extLst>
      <p:ext uri="{BB962C8B-B14F-4D97-AF65-F5344CB8AC3E}">
        <p14:creationId xmlns:p14="http://schemas.microsoft.com/office/powerpoint/2010/main" val="3518592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39.jpg"/>
          <p:cNvPicPr>
            <a:picLocks noGrp="1" noChangeAspect="1"/>
          </p:cNvPicPr>
          <p:nvPr isPhoto="1"/>
        </p:nvPicPr>
        <p:blipFill>
          <a:blip r:embed="rId2" cstate="print">
            <a:lum/>
          </a:blip>
          <a:stretch>
            <a:fillRect/>
          </a:stretch>
        </p:blipFill>
        <p:spPr>
          <a:xfrm>
            <a:off x="827584" y="214302"/>
            <a:ext cx="4439558" cy="6429396"/>
          </a:xfrm>
          <a:prstGeom prst="rect">
            <a:avLst/>
          </a:prstGeom>
          <a:noFill/>
          <a:ln>
            <a:noFill/>
          </a:ln>
        </p:spPr>
      </p:pic>
      <p:sp>
        <p:nvSpPr>
          <p:cNvPr id="3" name="CasellaDiTesto 2">
            <a:extLst>
              <a:ext uri="{FF2B5EF4-FFF2-40B4-BE49-F238E27FC236}">
                <a16:creationId xmlns:a16="http://schemas.microsoft.com/office/drawing/2014/main" id="{7F6F3920-EA3C-8FCE-29A8-FF5DA7DCA53B}"/>
              </a:ext>
            </a:extLst>
          </p:cNvPr>
          <p:cNvSpPr txBox="1"/>
          <p:nvPr/>
        </p:nvSpPr>
        <p:spPr>
          <a:xfrm>
            <a:off x="5796136" y="764704"/>
            <a:ext cx="2664296" cy="1295868"/>
          </a:xfrm>
          <a:prstGeom prst="rect">
            <a:avLst/>
          </a:prstGeom>
          <a:noFill/>
        </p:spPr>
        <p:txBody>
          <a:bodyPr wrap="square" rtlCol="0">
            <a:spAutoFit/>
          </a:bodyPr>
          <a:lstStyle/>
          <a:p>
            <a:pPr>
              <a:lnSpc>
                <a:spcPct val="150000"/>
              </a:lnSpc>
            </a:pPr>
            <a:r>
              <a:rPr lang="it-IT" dirty="0"/>
              <a:t>Der </a:t>
            </a:r>
            <a:r>
              <a:rPr lang="it-IT" dirty="0" err="1"/>
              <a:t>Kelch</a:t>
            </a:r>
            <a:r>
              <a:rPr lang="it-IT" dirty="0"/>
              <a:t> und die Patene</a:t>
            </a:r>
          </a:p>
          <a:p>
            <a:pPr algn="ctr">
              <a:lnSpc>
                <a:spcPct val="150000"/>
              </a:lnSpc>
            </a:pPr>
            <a:r>
              <a:rPr lang="it-IT" dirty="0"/>
              <a:t>für die </a:t>
            </a:r>
            <a:r>
              <a:rPr lang="it-IT" dirty="0" err="1"/>
              <a:t>tägliche</a:t>
            </a:r>
            <a:r>
              <a:rPr lang="it-IT" dirty="0"/>
              <a:t> </a:t>
            </a:r>
            <a:r>
              <a:rPr lang="it-IT" dirty="0" err="1"/>
              <a:t>Feier</a:t>
            </a:r>
            <a:r>
              <a:rPr lang="it-IT" dirty="0"/>
              <a:t> der </a:t>
            </a:r>
            <a:r>
              <a:rPr lang="it-IT" dirty="0" err="1"/>
              <a:t>Eucharistie</a:t>
            </a:r>
            <a:endParaRPr lang="it-IT" dirty="0"/>
          </a:p>
        </p:txBody>
      </p:sp>
    </p:spTree>
    <p:extLst>
      <p:ext uri="{BB962C8B-B14F-4D97-AF65-F5344CB8AC3E}">
        <p14:creationId xmlns:p14="http://schemas.microsoft.com/office/powerpoint/2010/main" val="17904362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44.jpg"/>
          <p:cNvPicPr>
            <a:picLocks noGrp="1" noChangeAspect="1"/>
          </p:cNvPicPr>
          <p:nvPr isPhoto="1"/>
        </p:nvPicPr>
        <p:blipFill>
          <a:blip r:embed="rId2" cstate="print">
            <a:lum/>
          </a:blip>
          <a:stretch>
            <a:fillRect/>
          </a:stretch>
        </p:blipFill>
        <p:spPr>
          <a:xfrm>
            <a:off x="683568" y="0"/>
            <a:ext cx="4702175" cy="6858000"/>
          </a:xfrm>
          <a:prstGeom prst="rect">
            <a:avLst/>
          </a:prstGeom>
          <a:noFill/>
          <a:ln>
            <a:noFill/>
          </a:ln>
        </p:spPr>
      </p:pic>
      <p:sp>
        <p:nvSpPr>
          <p:cNvPr id="3" name="CasellaDiTesto 2">
            <a:extLst>
              <a:ext uri="{FF2B5EF4-FFF2-40B4-BE49-F238E27FC236}">
                <a16:creationId xmlns:a16="http://schemas.microsoft.com/office/drawing/2014/main" id="{453A194E-A42B-2F8D-EBFB-E9CF7C5F060D}"/>
              </a:ext>
            </a:extLst>
          </p:cNvPr>
          <p:cNvSpPr txBox="1"/>
          <p:nvPr/>
        </p:nvSpPr>
        <p:spPr>
          <a:xfrm>
            <a:off x="5868144" y="620688"/>
            <a:ext cx="2736304" cy="880369"/>
          </a:xfrm>
          <a:prstGeom prst="rect">
            <a:avLst/>
          </a:prstGeom>
          <a:noFill/>
        </p:spPr>
        <p:txBody>
          <a:bodyPr wrap="square" rtlCol="0">
            <a:spAutoFit/>
          </a:bodyPr>
          <a:lstStyle/>
          <a:p>
            <a:pPr algn="ctr">
              <a:lnSpc>
                <a:spcPct val="150000"/>
              </a:lnSpc>
            </a:pPr>
            <a:r>
              <a:rPr lang="it-IT" dirty="0" err="1"/>
              <a:t>Taufurkunde</a:t>
            </a:r>
            <a:r>
              <a:rPr lang="it-IT" dirty="0"/>
              <a:t>, </a:t>
            </a:r>
            <a:r>
              <a:rPr lang="it-IT" dirty="0" err="1"/>
              <a:t>geschrieben</a:t>
            </a:r>
            <a:r>
              <a:rPr lang="it-IT" dirty="0"/>
              <a:t> </a:t>
            </a:r>
            <a:r>
              <a:rPr lang="it-IT" dirty="0" err="1"/>
              <a:t>vom</a:t>
            </a:r>
            <a:r>
              <a:rPr lang="it-IT" dirty="0"/>
              <a:t> P. </a:t>
            </a:r>
            <a:r>
              <a:rPr lang="it-IT" dirty="0" err="1"/>
              <a:t>Freinademetz</a:t>
            </a:r>
            <a:endParaRPr lang="it-IT" dirty="0"/>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9.jpg"/>
          <p:cNvPicPr>
            <a:picLocks noGrp="1" noChangeAspect="1"/>
          </p:cNvPicPr>
          <p:nvPr isPhoto="1"/>
        </p:nvPicPr>
        <p:blipFill>
          <a:blip r:embed="rId2" cstate="print">
            <a:lum/>
          </a:blip>
          <a:stretch>
            <a:fillRect/>
          </a:stretch>
        </p:blipFill>
        <p:spPr>
          <a:xfrm>
            <a:off x="1943100" y="0"/>
            <a:ext cx="5257800" cy="6858000"/>
          </a:xfrm>
          <a:prstGeom prst="rect">
            <a:avLst/>
          </a:prstGeom>
          <a:noFill/>
          <a:ln>
            <a:noFill/>
          </a:ln>
        </p:spPr>
      </p:pic>
    </p:spTree>
    <p:extLst>
      <p:ext uri="{BB962C8B-B14F-4D97-AF65-F5344CB8AC3E}">
        <p14:creationId xmlns:p14="http://schemas.microsoft.com/office/powerpoint/2010/main" val="30124553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Immagine 1" descr="19.jpg">
            <a:extLst>
              <a:ext uri="{FF2B5EF4-FFF2-40B4-BE49-F238E27FC236}">
                <a16:creationId xmlns:a16="http://schemas.microsoft.com/office/drawing/2014/main" id="{41A80F7D-48E8-A0AA-DC46-8E9F5C010E1C}"/>
              </a:ext>
            </a:extLst>
          </p:cNvPr>
          <p:cNvPicPr>
            <a:picLocks noGrp="1" noChangeAspect="1"/>
          </p:cNvPicPr>
          <p:nvPr isPhoto="1"/>
        </p:nvPicPr>
        <p:blipFill>
          <a:blip r:embed="rId2" cstate="print">
            <a:lum/>
          </a:blip>
          <a:stretch>
            <a:fillRect/>
          </a:stretch>
        </p:blipFill>
        <p:spPr>
          <a:xfrm>
            <a:off x="5275146" y="-8772"/>
            <a:ext cx="3905366" cy="5093956"/>
          </a:xfrm>
          <a:prstGeom prst="rect">
            <a:avLst/>
          </a:prstGeom>
          <a:noFill/>
          <a:ln>
            <a:noFill/>
          </a:ln>
        </p:spPr>
      </p:pic>
      <p:sp>
        <p:nvSpPr>
          <p:cNvPr id="3" name="CasellaDiTesto 2">
            <a:extLst>
              <a:ext uri="{FF2B5EF4-FFF2-40B4-BE49-F238E27FC236}">
                <a16:creationId xmlns:a16="http://schemas.microsoft.com/office/drawing/2014/main" id="{D035B281-BA4F-E996-85F7-1271BC6EB533}"/>
              </a:ext>
            </a:extLst>
          </p:cNvPr>
          <p:cNvSpPr txBox="1"/>
          <p:nvPr/>
        </p:nvSpPr>
        <p:spPr>
          <a:xfrm>
            <a:off x="611560" y="3186145"/>
            <a:ext cx="4176464" cy="1770678"/>
          </a:xfrm>
          <a:prstGeom prst="rect">
            <a:avLst/>
          </a:prstGeom>
          <a:noFill/>
        </p:spPr>
        <p:txBody>
          <a:bodyPr wrap="square" rtlCol="0">
            <a:spAutoFit/>
          </a:bodyPr>
          <a:lstStyle/>
          <a:p>
            <a:pPr algn="just">
              <a:lnSpc>
                <a:spcPct val="150000"/>
              </a:lnSpc>
            </a:pPr>
            <a:r>
              <a:rPr lang="de-DE" sz="1200" b="0" i="1" dirty="0">
                <a:effectLst/>
                <a:latin typeface="Roboto" panose="020B0604020202020204" pitchFamily="2" charset="0"/>
              </a:rPr>
              <a:t>Auf den folgenden Seiten sind einige Zitate aus den zahl-reichen Briefen des Heiligen an die Brüder und Freunde in Badia und einige Predigten gesammelt.</a:t>
            </a:r>
          </a:p>
          <a:p>
            <a:pPr algn="just">
              <a:lnSpc>
                <a:spcPct val="150000"/>
              </a:lnSpc>
            </a:pPr>
            <a:endParaRPr lang="de-DE" sz="1400" i="1" dirty="0">
              <a:latin typeface="Roboto" panose="020B0604020202020204" pitchFamily="2" charset="0"/>
            </a:endParaRPr>
          </a:p>
          <a:p>
            <a:pPr algn="just">
              <a:lnSpc>
                <a:spcPct val="150000"/>
              </a:lnSpc>
            </a:pPr>
            <a:r>
              <a:rPr lang="de-DE" sz="1200" i="1" dirty="0">
                <a:latin typeface="Roboto" panose="020B0604020202020204" pitchFamily="2" charset="0"/>
              </a:rPr>
              <a:t>BR </a:t>
            </a:r>
            <a:r>
              <a:rPr lang="it-IT" sz="1200" i="1" dirty="0">
                <a:latin typeface="Roboto" panose="020B0604020202020204" pitchFamily="2" charset="0"/>
              </a:rPr>
              <a:t>= an die </a:t>
            </a:r>
            <a:r>
              <a:rPr lang="it-IT" sz="1200" i="1" dirty="0" err="1">
                <a:latin typeface="Roboto" panose="020B0604020202020204" pitchFamily="2" charset="0"/>
              </a:rPr>
              <a:t>Brüder</a:t>
            </a:r>
            <a:endParaRPr lang="it-IT" sz="1200" i="1" dirty="0">
              <a:latin typeface="Roboto" panose="020B0604020202020204" pitchFamily="2" charset="0"/>
            </a:endParaRPr>
          </a:p>
          <a:p>
            <a:pPr algn="just">
              <a:lnSpc>
                <a:spcPct val="150000"/>
              </a:lnSpc>
            </a:pPr>
            <a:r>
              <a:rPr lang="it-IT" sz="1200" i="1" dirty="0">
                <a:latin typeface="Roboto" panose="020B0604020202020204" pitchFamily="2" charset="0"/>
              </a:rPr>
              <a:t>PR = </a:t>
            </a:r>
            <a:r>
              <a:rPr lang="it-IT" sz="1200" i="1" dirty="0" err="1">
                <a:latin typeface="Roboto" panose="020B0604020202020204" pitchFamily="2" charset="0"/>
              </a:rPr>
              <a:t>Predigt</a:t>
            </a:r>
            <a:endParaRPr lang="it-IT" sz="1200" i="1" dirty="0"/>
          </a:p>
        </p:txBody>
      </p:sp>
    </p:spTree>
    <p:extLst>
      <p:ext uri="{BB962C8B-B14F-4D97-AF65-F5344CB8AC3E}">
        <p14:creationId xmlns:p14="http://schemas.microsoft.com/office/powerpoint/2010/main" val="42083747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FC09B96-F722-A6C4-1487-58174460D6D4}"/>
              </a:ext>
            </a:extLst>
          </p:cNvPr>
          <p:cNvSpPr txBox="1"/>
          <p:nvPr/>
        </p:nvSpPr>
        <p:spPr>
          <a:xfrm>
            <a:off x="827584" y="499576"/>
            <a:ext cx="7192353" cy="5858848"/>
          </a:xfrm>
          <a:prstGeom prst="rect">
            <a:avLst/>
          </a:prstGeom>
          <a:noFill/>
        </p:spPr>
        <p:txBody>
          <a:bodyPr wrap="square">
            <a:spAutoFit/>
          </a:bodyPr>
          <a:lstStyle/>
          <a:p>
            <a:pPr algn="ctr">
              <a:lnSpc>
                <a:spcPct val="150000"/>
              </a:lnSpc>
            </a:pPr>
            <a:r>
              <a:rPr lang="it-IT" sz="1800" b="1" kern="50" cap="small" dirty="0">
                <a:effectLst/>
                <a:latin typeface="Georgia" panose="02040502050405020303" pitchFamily="18" charset="0"/>
                <a:ea typeface="DejaVu Sans Condensed" panose="020B0606030804020204" pitchFamily="34" charset="0"/>
                <a:cs typeface="Lohit Hindi"/>
              </a:rPr>
              <a:t>LA necessità della preghiera</a:t>
            </a:r>
            <a:br>
              <a:rPr lang="it-IT" sz="1800" b="1" kern="50" cap="small" dirty="0">
                <a:effectLst/>
                <a:latin typeface="Georgia" panose="02040502050405020303" pitchFamily="18" charset="0"/>
                <a:ea typeface="DejaVu Sans Condensed" panose="020B0606030804020204" pitchFamily="34" charset="0"/>
                <a:cs typeface="Lohit Hindi"/>
              </a:rPr>
            </a:br>
            <a:r>
              <a:rPr lang="it-IT" sz="1800" b="1" kern="50" cap="small" dirty="0" err="1">
                <a:effectLst/>
                <a:latin typeface="Georgia" panose="02040502050405020303" pitchFamily="18" charset="0"/>
                <a:ea typeface="DejaVu Sans Condensed" panose="020B0606030804020204" pitchFamily="34" charset="0"/>
                <a:cs typeface="Lohit Hindi"/>
              </a:rPr>
              <a:t>Notwendigkeit</a:t>
            </a:r>
            <a:r>
              <a:rPr lang="it-IT" sz="1800" b="1" kern="50" cap="small" dirty="0">
                <a:effectLst/>
                <a:latin typeface="Georgia" panose="02040502050405020303" pitchFamily="18" charset="0"/>
                <a:ea typeface="DejaVu Sans Condensed" panose="020B0606030804020204" pitchFamily="34" charset="0"/>
                <a:cs typeface="Lohit Hindi"/>
              </a:rPr>
              <a:t> </a:t>
            </a:r>
            <a:r>
              <a:rPr lang="it-IT" sz="1800" b="1" kern="50" cap="small" dirty="0" err="1">
                <a:effectLst/>
                <a:latin typeface="Georgia" panose="02040502050405020303" pitchFamily="18" charset="0"/>
                <a:ea typeface="DejaVu Sans Condensed" panose="020B0606030804020204" pitchFamily="34" charset="0"/>
                <a:cs typeface="Lohit Hindi"/>
              </a:rPr>
              <a:t>des</a:t>
            </a:r>
            <a:r>
              <a:rPr lang="it-IT" sz="1800" b="1" kern="50" cap="small" dirty="0">
                <a:effectLst/>
                <a:latin typeface="Georgia" panose="02040502050405020303" pitchFamily="18" charset="0"/>
                <a:ea typeface="DejaVu Sans Condensed" panose="020B0606030804020204" pitchFamily="34" charset="0"/>
                <a:cs typeface="Lohit Hindi"/>
              </a:rPr>
              <a:t> </a:t>
            </a:r>
            <a:r>
              <a:rPr lang="it-IT" sz="1800" b="1" kern="50" cap="small" dirty="0" err="1">
                <a:effectLst/>
                <a:latin typeface="Georgia" panose="02040502050405020303" pitchFamily="18" charset="0"/>
                <a:ea typeface="DejaVu Sans Condensed" panose="020B0606030804020204" pitchFamily="34" charset="0"/>
                <a:cs typeface="Lohit Hindi"/>
              </a:rPr>
              <a:t>Gebetes</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endParaRPr lang="it-IT" i="1" kern="50" dirty="0">
              <a:effectLst/>
              <a:latin typeface="Georgia" panose="02040502050405020303" pitchFamily="18" charset="0"/>
              <a:ea typeface="DejaVu Sans Condensed" panose="020B0606030804020204" pitchFamily="34" charset="0"/>
              <a:cs typeface="Lohit Hindi"/>
            </a:endParaRPr>
          </a:p>
          <a:p>
            <a:pPr algn="just">
              <a:lnSpc>
                <a:spcPct val="150000"/>
              </a:lnSpc>
            </a:pPr>
            <a:r>
              <a:rPr lang="it-IT" i="1" kern="50" dirty="0" err="1">
                <a:effectLst/>
                <a:latin typeface="Georgia" panose="02040502050405020303" pitchFamily="18" charset="0"/>
                <a:ea typeface="DejaVu Sans Condensed" panose="020B0606030804020204" pitchFamily="34" charset="0"/>
                <a:cs typeface="Lohit Hindi"/>
              </a:rPr>
              <a:t>Ein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Leben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ohne</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Gebet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ist</a:t>
            </a:r>
            <a:r>
              <a:rPr lang="it-IT" i="1" kern="50" dirty="0">
                <a:effectLst/>
                <a:latin typeface="Georgia" panose="02040502050405020303" pitchFamily="18" charset="0"/>
                <a:ea typeface="DejaVu Sans Condensed" panose="020B0606030804020204" pitchFamily="34" charset="0"/>
                <a:cs typeface="Lohit Hindi"/>
              </a:rPr>
              <a:t> der </a:t>
            </a:r>
            <a:r>
              <a:rPr lang="it-IT" i="1" kern="50" dirty="0" err="1">
                <a:effectLst/>
                <a:latin typeface="Georgia" panose="02040502050405020303" pitchFamily="18" charset="0"/>
                <a:ea typeface="DejaVu Sans Condensed" panose="020B0606030804020204" pitchFamily="34" charset="0"/>
                <a:cs typeface="Lohit Hindi"/>
              </a:rPr>
              <a:t>sichere</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Weg</a:t>
            </a:r>
            <a:r>
              <a:rPr lang="it-IT" i="1" kern="50" dirty="0">
                <a:effectLst/>
                <a:latin typeface="Georgia" panose="02040502050405020303" pitchFamily="18" charset="0"/>
                <a:ea typeface="DejaVu Sans Condensed" panose="020B0606030804020204" pitchFamily="34" charset="0"/>
                <a:cs typeface="Lohit Hindi"/>
              </a:rPr>
              <a:t> in die </a:t>
            </a:r>
            <a:r>
              <a:rPr lang="it-IT" i="1" kern="50" dirty="0" err="1">
                <a:effectLst/>
                <a:latin typeface="Georgia" panose="02040502050405020303" pitchFamily="18" charset="0"/>
                <a:ea typeface="DejaVu Sans Condensed" panose="020B0606030804020204" pitchFamily="34" charset="0"/>
                <a:cs typeface="Lohit Hindi"/>
              </a:rPr>
              <a:t>Hölle</a:t>
            </a:r>
            <a:r>
              <a:rPr lang="it-IT" i="1" kern="50" dirty="0">
                <a:effectLst/>
                <a:latin typeface="Georgia" panose="02040502050405020303" pitchFamily="18" charset="0"/>
                <a:ea typeface="DejaVu Sans Condensed" panose="020B0606030804020204" pitchFamily="34" charset="0"/>
                <a:cs typeface="Lohit Hindi"/>
              </a:rPr>
              <a:t>.</a:t>
            </a:r>
          </a:p>
          <a:p>
            <a:pPr algn="just">
              <a:lnSpc>
                <a:spcPct val="150000"/>
              </a:lnSpc>
            </a:pPr>
            <a:r>
              <a:rPr lang="it-IT" i="1" kern="50" dirty="0">
                <a:effectLst/>
                <a:latin typeface="Georgia" panose="02040502050405020303" pitchFamily="18" charset="0"/>
                <a:ea typeface="DejaVu Sans Condensed" panose="020B0606030804020204" pitchFamily="34" charset="0"/>
                <a:cs typeface="Lohit Hindi"/>
              </a:rPr>
              <a:t> </a:t>
            </a:r>
            <a:endParaRPr lang="it-IT"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i="1" kern="50" dirty="0" err="1">
                <a:effectLst/>
                <a:latin typeface="Georgia" panose="02040502050405020303" pitchFamily="18" charset="0"/>
                <a:ea typeface="DejaVu Sans Condensed" panose="020B0606030804020204" pitchFamily="34" charset="0"/>
                <a:cs typeface="Lohit Hindi"/>
              </a:rPr>
              <a:t>Das</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Beten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ist</a:t>
            </a:r>
            <a:r>
              <a:rPr lang="it-IT" i="1" kern="50" dirty="0">
                <a:effectLst/>
                <a:latin typeface="Georgia" panose="02040502050405020303" pitchFamily="18" charset="0"/>
                <a:ea typeface="DejaVu Sans Condensed" panose="020B0606030804020204" pitchFamily="34" charset="0"/>
                <a:cs typeface="Lohit Hindi"/>
              </a:rPr>
              <a:t> der </a:t>
            </a:r>
            <a:r>
              <a:rPr lang="it-IT" i="1" kern="50" dirty="0" err="1">
                <a:effectLst/>
                <a:latin typeface="Georgia" panose="02040502050405020303" pitchFamily="18" charset="0"/>
                <a:ea typeface="DejaVu Sans Condensed" panose="020B0606030804020204" pitchFamily="34" charset="0"/>
                <a:cs typeface="Lohit Hindi"/>
              </a:rPr>
              <a:t>Schlüssel</a:t>
            </a:r>
            <a:r>
              <a:rPr lang="it-IT" i="1" kern="50" dirty="0">
                <a:effectLst/>
                <a:latin typeface="Georgia" panose="02040502050405020303" pitchFamily="18" charset="0"/>
                <a:ea typeface="DejaVu Sans Condensed" panose="020B0606030804020204" pitchFamily="34" charset="0"/>
                <a:cs typeface="Lohit Hindi"/>
              </a:rPr>
              <a:t> zum </a:t>
            </a:r>
            <a:r>
              <a:rPr lang="it-IT" i="1" kern="50" dirty="0" err="1">
                <a:effectLst/>
                <a:latin typeface="Georgia" panose="02040502050405020303" pitchFamily="18" charset="0"/>
                <a:ea typeface="DejaVu Sans Condensed" panose="020B0606030804020204" pitchFamily="34" charset="0"/>
                <a:cs typeface="Lohit Hindi"/>
              </a:rPr>
              <a:t>Himmel</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ohne</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sich</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diese</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Tür</a:t>
            </a:r>
            <a:r>
              <a:rPr lang="it-IT"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r>
              <a:rPr lang="it-IT" i="1" kern="50" dirty="0">
                <a:effectLst/>
                <a:latin typeface="Georgia" panose="02040502050405020303" pitchFamily="18" charset="0"/>
                <a:ea typeface="DejaVu Sans Condensed" panose="020B0606030804020204" pitchFamily="34" charset="0"/>
                <a:cs typeface="Lohit Hindi"/>
              </a:rPr>
              <a:t>für </a:t>
            </a:r>
            <a:r>
              <a:rPr lang="it-IT" i="1" kern="50" dirty="0" err="1">
                <a:effectLst/>
                <a:latin typeface="Georgia" panose="02040502050405020303" pitchFamily="18" charset="0"/>
                <a:ea typeface="DejaVu Sans Condensed" panose="020B0606030804020204" pitchFamily="34" charset="0"/>
                <a:cs typeface="Lohit Hindi"/>
              </a:rPr>
              <a:t>niemanden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geöffnet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hat</a:t>
            </a:r>
            <a:r>
              <a:rPr lang="it-IT" i="1" kern="50" dirty="0">
                <a:effectLst/>
                <a:latin typeface="Georgia" panose="02040502050405020303" pitchFamily="18" charset="0"/>
                <a:ea typeface="DejaVu Sans Condensed" panose="020B0606030804020204" pitchFamily="34" charset="0"/>
                <a:cs typeface="Lohit Hindi"/>
              </a:rPr>
              <a:t>. </a:t>
            </a:r>
            <a:endParaRPr lang="it-IT"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endParaRPr lang="it-IT" i="1" kern="50" dirty="0">
              <a:effectLst/>
              <a:latin typeface="Georgia" panose="02040502050405020303" pitchFamily="18" charset="0"/>
              <a:ea typeface="DejaVu Sans Condensed" panose="020B0606030804020204" pitchFamily="34" charset="0"/>
              <a:cs typeface="Lohit Hindi"/>
            </a:endParaRPr>
          </a:p>
          <a:p>
            <a:pPr algn="just">
              <a:lnSpc>
                <a:spcPct val="150000"/>
              </a:lnSpc>
            </a:pPr>
            <a:r>
              <a:rPr lang="it-IT" i="1" kern="50" dirty="0" err="1">
                <a:effectLst/>
                <a:latin typeface="Georgia" panose="02040502050405020303" pitchFamily="18" charset="0"/>
                <a:ea typeface="DejaVu Sans Condensed" panose="020B0606030804020204" pitchFamily="34" charset="0"/>
                <a:cs typeface="Lohit Hindi"/>
              </a:rPr>
              <a:t>Das</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Gebet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ist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unsere</a:t>
            </a:r>
            <a:r>
              <a:rPr lang="it-IT" i="1" kern="50" dirty="0">
                <a:effectLst/>
                <a:latin typeface="Georgia" panose="02040502050405020303" pitchFamily="18" charset="0"/>
                <a:ea typeface="DejaVu Sans Condensed" panose="020B0606030804020204" pitchFamily="34" charset="0"/>
                <a:cs typeface="Lohit Hindi"/>
              </a:rPr>
              <a:t> Kraft, unser </a:t>
            </a:r>
            <a:r>
              <a:rPr lang="it-IT" i="1" kern="50" dirty="0" err="1">
                <a:effectLst/>
                <a:latin typeface="Georgia" panose="02040502050405020303" pitchFamily="18" charset="0"/>
                <a:ea typeface="DejaVu Sans Condensed" panose="020B0606030804020204" pitchFamily="34" charset="0"/>
                <a:cs typeface="Lohit Hindi"/>
              </a:rPr>
              <a:t>Schwert</a:t>
            </a:r>
            <a:r>
              <a:rPr lang="it-IT" i="1" kern="50" dirty="0">
                <a:effectLst/>
                <a:latin typeface="Georgia" panose="02040502050405020303" pitchFamily="18" charset="0"/>
                <a:ea typeface="DejaVu Sans Condensed" panose="020B0606030804020204" pitchFamily="34" charset="0"/>
                <a:cs typeface="Lohit Hindi"/>
              </a:rPr>
              <a:t>, unser Trost, der </a:t>
            </a:r>
            <a:r>
              <a:rPr lang="it-IT" i="1" kern="50" dirty="0" err="1">
                <a:effectLst/>
                <a:latin typeface="Georgia" panose="02040502050405020303" pitchFamily="18" charset="0"/>
                <a:ea typeface="DejaVu Sans Condensed" panose="020B0606030804020204" pitchFamily="34" charset="0"/>
                <a:cs typeface="Lohit Hindi"/>
              </a:rPr>
              <a:t>Schlüssel</a:t>
            </a:r>
            <a:r>
              <a:rPr lang="it-IT" i="1" kern="50" dirty="0">
                <a:effectLst/>
                <a:latin typeface="Georgia" panose="02040502050405020303" pitchFamily="18" charset="0"/>
                <a:ea typeface="DejaVu Sans Condensed" panose="020B0606030804020204" pitchFamily="34" charset="0"/>
                <a:cs typeface="Lohit Hindi"/>
              </a:rPr>
              <a:t> zum </a:t>
            </a:r>
            <a:r>
              <a:rPr lang="it-IT" i="1" kern="50" dirty="0" err="1">
                <a:effectLst/>
                <a:latin typeface="Georgia" panose="02040502050405020303" pitchFamily="18" charset="0"/>
                <a:ea typeface="DejaVu Sans Condensed" panose="020B0606030804020204" pitchFamily="34" charset="0"/>
                <a:cs typeface="Lohit Hindi"/>
              </a:rPr>
              <a:t>Paradies</a:t>
            </a:r>
            <a:r>
              <a:rPr lang="it-IT"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endParaRPr lang="it-IT" i="1" kern="50" dirty="0">
              <a:latin typeface="Georgia" panose="02040502050405020303" pitchFamily="18" charset="0"/>
              <a:ea typeface="DejaVu Sans Condensed" panose="020B0606030804020204" pitchFamily="34" charset="0"/>
              <a:cs typeface="Lohit Hindi"/>
            </a:endParaRPr>
          </a:p>
          <a:p>
            <a:pPr algn="just">
              <a:lnSpc>
                <a:spcPct val="150000"/>
              </a:lnSpc>
            </a:pPr>
            <a:r>
              <a:rPr lang="it-IT" i="1" kern="50" dirty="0" err="1">
                <a:effectLst/>
                <a:latin typeface="Georgia" panose="02040502050405020303" pitchFamily="18" charset="0"/>
                <a:ea typeface="DejaVu Sans Condensed" panose="020B0606030804020204" pitchFamily="34" charset="0"/>
                <a:cs typeface="Lohit Hindi"/>
              </a:rPr>
              <a:t>Sammlung</a:t>
            </a:r>
            <a:r>
              <a:rPr lang="it-IT" i="1" kern="50" dirty="0">
                <a:effectLst/>
                <a:latin typeface="Georgia" panose="02040502050405020303" pitchFamily="18" charset="0"/>
                <a:ea typeface="DejaVu Sans Condensed" panose="020B0606030804020204" pitchFamily="34" charset="0"/>
                <a:cs typeface="Lohit Hindi"/>
              </a:rPr>
              <a:t> und </a:t>
            </a:r>
            <a:r>
              <a:rPr lang="it-IT" i="1" kern="50" dirty="0" err="1">
                <a:effectLst/>
                <a:latin typeface="Georgia" panose="02040502050405020303" pitchFamily="18" charset="0"/>
                <a:ea typeface="DejaVu Sans Condensed" panose="020B0606030804020204" pitchFamily="34" charset="0"/>
                <a:cs typeface="Lohit Hindi"/>
              </a:rPr>
              <a:t>Meditation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Wenn</a:t>
            </a:r>
            <a:r>
              <a:rPr lang="it-IT" i="1" kern="50" dirty="0">
                <a:effectLst/>
                <a:latin typeface="Georgia" panose="02040502050405020303" pitchFamily="18" charset="0"/>
                <a:ea typeface="DejaVu Sans Condensed" panose="020B0606030804020204" pitchFamily="34" charset="0"/>
                <a:cs typeface="Lohit Hindi"/>
              </a:rPr>
              <a:t> du </a:t>
            </a:r>
            <a:r>
              <a:rPr lang="it-IT" i="1" kern="50" dirty="0" err="1">
                <a:effectLst/>
                <a:latin typeface="Georgia" panose="02040502050405020303" pitchFamily="18" charset="0"/>
                <a:ea typeface="DejaVu Sans Condensed" panose="020B0606030804020204" pitchFamily="34" charset="0"/>
                <a:cs typeface="Lohit Hindi"/>
              </a:rPr>
              <a:t>wirklich</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weise</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sein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willst</a:t>
            </a:r>
            <a:r>
              <a:rPr lang="it-IT" i="1" kern="50" dirty="0">
                <a:effectLst/>
                <a:latin typeface="Georgia" panose="02040502050405020303" pitchFamily="18" charset="0"/>
                <a:ea typeface="DejaVu Sans Condensed" panose="020B0606030804020204" pitchFamily="34" charset="0"/>
                <a:cs typeface="Lohit Hindi"/>
              </a:rPr>
              <a:t> - </a:t>
            </a:r>
            <a:r>
              <a:rPr lang="it-IT" i="1" kern="50" dirty="0" err="1">
                <a:effectLst/>
                <a:latin typeface="Georgia" panose="02040502050405020303" pitchFamily="18" charset="0"/>
                <a:ea typeface="DejaVu Sans Condensed" panose="020B0606030804020204" pitchFamily="34" charset="0"/>
                <a:cs typeface="Lohit Hindi"/>
              </a:rPr>
              <a:t>Einsamkeit</a:t>
            </a:r>
            <a:r>
              <a:rPr lang="it-IT" i="1" kern="50" dirty="0">
                <a:effectLst/>
                <a:latin typeface="Georgia" panose="02040502050405020303" pitchFamily="18" charset="0"/>
                <a:ea typeface="DejaVu Sans Condensed" panose="020B0606030804020204" pitchFamily="34" charset="0"/>
                <a:cs typeface="Lohit Hindi"/>
              </a:rPr>
              <a:t> sei </a:t>
            </a:r>
            <a:r>
              <a:rPr lang="it-IT" i="1" kern="50" dirty="0" err="1">
                <a:effectLst/>
                <a:latin typeface="Georgia" panose="02040502050405020303" pitchFamily="18" charset="0"/>
                <a:ea typeface="DejaVu Sans Condensed" panose="020B0606030804020204" pitchFamily="34" charset="0"/>
                <a:cs typeface="Lohit Hindi"/>
              </a:rPr>
              <a:t>deine</a:t>
            </a:r>
            <a:r>
              <a:rPr lang="it-IT" i="1" kern="50" dirty="0">
                <a:effectLst/>
                <a:latin typeface="Georgia" panose="02040502050405020303" pitchFamily="18" charset="0"/>
                <a:ea typeface="DejaVu Sans Condensed" panose="020B0606030804020204" pitchFamily="34" charset="0"/>
                <a:cs typeface="Lohit Hindi"/>
              </a:rPr>
              <a:t> Akademie, Christus </a:t>
            </a:r>
            <a:r>
              <a:rPr lang="it-IT" i="1" kern="50" dirty="0" err="1">
                <a:effectLst/>
                <a:latin typeface="Georgia" panose="02040502050405020303" pitchFamily="18" charset="0"/>
                <a:ea typeface="DejaVu Sans Condensed" panose="020B0606030804020204" pitchFamily="34" charset="0"/>
                <a:cs typeface="Lohit Hindi"/>
              </a:rPr>
              <a:t>dein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Lehrer</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Himmel</a:t>
            </a:r>
            <a:r>
              <a:rPr lang="it-IT" i="1" kern="50" dirty="0">
                <a:effectLst/>
                <a:latin typeface="Georgia" panose="02040502050405020303" pitchFamily="18" charset="0"/>
                <a:ea typeface="DejaVu Sans Condensed" panose="020B0606030804020204" pitchFamily="34" charset="0"/>
                <a:cs typeface="Lohit Hindi"/>
              </a:rPr>
              <a:t> und </a:t>
            </a:r>
            <a:r>
              <a:rPr lang="it-IT" i="1" kern="50" dirty="0" err="1">
                <a:effectLst/>
                <a:latin typeface="Georgia" panose="02040502050405020303" pitchFamily="18" charset="0"/>
                <a:ea typeface="DejaVu Sans Condensed" panose="020B0606030804020204" pitchFamily="34" charset="0"/>
                <a:cs typeface="Lohit Hindi"/>
              </a:rPr>
              <a:t>Erde</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dein</a:t>
            </a:r>
            <a:r>
              <a:rPr lang="it-IT" i="1" kern="50" dirty="0">
                <a:effectLst/>
                <a:latin typeface="Georgia" panose="02040502050405020303" pitchFamily="18" charset="0"/>
                <a:ea typeface="DejaVu Sans Condensed" panose="020B0606030804020204" pitchFamily="34" charset="0"/>
                <a:cs typeface="Lohit Hindi"/>
              </a:rPr>
              <a:t> Buch, </a:t>
            </a:r>
            <a:r>
              <a:rPr lang="it-IT" i="1" kern="50" dirty="0" err="1">
                <a:effectLst/>
                <a:latin typeface="Georgia" panose="02040502050405020303" pitchFamily="18" charset="0"/>
                <a:ea typeface="DejaVu Sans Condensed" panose="020B0606030804020204" pitchFamily="34" charset="0"/>
                <a:cs typeface="Lohit Hindi"/>
              </a:rPr>
              <a:t>Meditation</a:t>
            </a:r>
            <a:r>
              <a:rPr lang="it-IT" i="1" kern="50" dirty="0">
                <a:effectLst/>
                <a:latin typeface="Georgia" panose="02040502050405020303" pitchFamily="18" charset="0"/>
                <a:ea typeface="DejaVu Sans Condensed" panose="020B0606030804020204" pitchFamily="34" charset="0"/>
                <a:cs typeface="Lohit Hindi"/>
              </a:rPr>
              <a:t> und </a:t>
            </a:r>
            <a:r>
              <a:rPr lang="it-IT" i="1" kern="50" dirty="0" err="1">
                <a:effectLst/>
                <a:latin typeface="Georgia" panose="02040502050405020303" pitchFamily="18" charset="0"/>
                <a:ea typeface="DejaVu Sans Condensed" panose="020B0606030804020204" pitchFamily="34" charset="0"/>
                <a:cs typeface="Lohit Hindi"/>
              </a:rPr>
              <a:t>Gebet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dein</a:t>
            </a:r>
            <a:r>
              <a:rPr lang="it-IT" i="1" kern="50" dirty="0">
                <a:effectLst/>
                <a:latin typeface="Georgia" panose="02040502050405020303" pitchFamily="18" charset="0"/>
                <a:ea typeface="DejaVu Sans Condensed" panose="020B0606030804020204" pitchFamily="34" charset="0"/>
                <a:cs typeface="Lohit Hindi"/>
              </a:rPr>
              <a:t> Studium. </a:t>
            </a:r>
          </a:p>
        </p:txBody>
      </p:sp>
      <p:pic>
        <p:nvPicPr>
          <p:cNvPr id="4" name="Immagine 3">
            <a:extLst>
              <a:ext uri="{FF2B5EF4-FFF2-40B4-BE49-F238E27FC236}">
                <a16:creationId xmlns:a16="http://schemas.microsoft.com/office/drawing/2014/main" id="{8ECA2964-5C0E-7041-8844-6B5F2F32D5DD}"/>
              </a:ext>
            </a:extLst>
          </p:cNvPr>
          <p:cNvPicPr>
            <a:picLocks noChangeAspect="1"/>
          </p:cNvPicPr>
          <p:nvPr/>
        </p:nvPicPr>
        <p:blipFill>
          <a:blip r:embed="rId2"/>
          <a:stretch>
            <a:fillRect/>
          </a:stretch>
        </p:blipFill>
        <p:spPr>
          <a:xfrm>
            <a:off x="7381875" y="0"/>
            <a:ext cx="1762125" cy="2209800"/>
          </a:xfrm>
          <a:prstGeom prst="rect">
            <a:avLst/>
          </a:prstGeom>
        </p:spPr>
      </p:pic>
    </p:spTree>
    <p:extLst>
      <p:ext uri="{BB962C8B-B14F-4D97-AF65-F5344CB8AC3E}">
        <p14:creationId xmlns:p14="http://schemas.microsoft.com/office/powerpoint/2010/main" val="18547180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611B085-CFD6-AB2D-9893-34C2DDF87243}"/>
              </a:ext>
            </a:extLst>
          </p:cNvPr>
          <p:cNvSpPr txBox="1"/>
          <p:nvPr/>
        </p:nvSpPr>
        <p:spPr>
          <a:xfrm>
            <a:off x="683568" y="764704"/>
            <a:ext cx="7272808" cy="4197431"/>
          </a:xfrm>
          <a:prstGeom prst="rect">
            <a:avLst/>
          </a:prstGeom>
          <a:noFill/>
        </p:spPr>
        <p:txBody>
          <a:bodyPr wrap="square">
            <a:spAutoFit/>
          </a:bodyPr>
          <a:lstStyle/>
          <a:p>
            <a:pPr algn="just">
              <a:lnSpc>
                <a:spcPct val="150000"/>
              </a:lnSpc>
            </a:pPr>
            <a:r>
              <a:rPr lang="it-IT" i="1" kern="50" dirty="0">
                <a:effectLst/>
                <a:latin typeface="Georgia" panose="02040502050405020303" pitchFamily="18" charset="0"/>
                <a:ea typeface="DejaVu Sans Condensed" panose="020B0606030804020204" pitchFamily="34" charset="0"/>
                <a:cs typeface="Lohit Hindi"/>
              </a:rPr>
              <a:t>Um </a:t>
            </a:r>
            <a:r>
              <a:rPr lang="it-IT" i="1" kern="50" dirty="0" err="1">
                <a:effectLst/>
                <a:latin typeface="Georgia" panose="02040502050405020303" pitchFamily="18" charset="0"/>
                <a:ea typeface="DejaVu Sans Condensed" panose="020B0606030804020204" pitchFamily="34" charset="0"/>
                <a:cs typeface="Lohit Hindi"/>
              </a:rPr>
              <a:t>zu</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verhindern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dass</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all</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diese</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Blumen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unseres</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Herzens</a:t>
            </a:r>
            <a:r>
              <a:rPr lang="it-IT"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Reinheit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Hingabe</a:t>
            </a:r>
            <a:r>
              <a:rPr lang="it-IT" i="1" kern="50" dirty="0">
                <a:effectLst/>
                <a:latin typeface="Georgia" panose="02040502050405020303" pitchFamily="18" charset="0"/>
                <a:ea typeface="DejaVu Sans Condensed" panose="020B0606030804020204" pitchFamily="34" charset="0"/>
                <a:cs typeface="Lohit Hindi"/>
              </a:rPr>
              <a:t> an </a:t>
            </a:r>
            <a:r>
              <a:rPr lang="it-IT" i="1" kern="50" dirty="0" err="1">
                <a:effectLst/>
                <a:latin typeface="Georgia" panose="02040502050405020303" pitchFamily="18" charset="0"/>
                <a:ea typeface="DejaVu Sans Condensed" panose="020B0606030804020204" pitchFamily="34" charset="0"/>
                <a:cs typeface="Lohit Hindi"/>
              </a:rPr>
              <a:t>Gott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Demut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Liebe</a:t>
            </a:r>
            <a:r>
              <a:rPr lang="it-IT" i="1" kern="50" dirty="0">
                <a:effectLst/>
                <a:latin typeface="Georgia" panose="02040502050405020303" pitchFamily="18" charset="0"/>
                <a:ea typeface="DejaVu Sans Condensed" panose="020B0606030804020204" pitchFamily="34" charset="0"/>
                <a:cs typeface="Lohit Hindi"/>
              </a:rPr>
              <a:t> - </a:t>
            </a:r>
            <a:r>
              <a:rPr lang="it-IT" i="1" kern="50" dirty="0" err="1">
                <a:effectLst/>
                <a:latin typeface="Georgia" panose="02040502050405020303" pitchFamily="18" charset="0"/>
                <a:ea typeface="DejaVu Sans Condensed" panose="020B0606030804020204" pitchFamily="34" charset="0"/>
                <a:cs typeface="Lohit Hindi"/>
              </a:rPr>
              <a:t>verwelken</a:t>
            </a:r>
            <a:r>
              <a:rPr lang="it-IT"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r>
              <a:rPr lang="it-IT" i="1" kern="50" dirty="0" err="1">
                <a:effectLst/>
                <a:latin typeface="Georgia" panose="02040502050405020303" pitchFamily="18" charset="0"/>
                <a:ea typeface="DejaVu Sans Condensed" panose="020B0606030804020204" pitchFamily="34" charset="0"/>
                <a:cs typeface="Lohit Hindi"/>
              </a:rPr>
              <a:t>versuchen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wir</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einen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Brunnen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mit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klarem</a:t>
            </a:r>
            <a:r>
              <a:rPr lang="it-IT" i="1" kern="50" dirty="0">
                <a:effectLst/>
                <a:latin typeface="Georgia" panose="02040502050405020303" pitchFamily="18" charset="0"/>
                <a:ea typeface="DejaVu Sans Condensed" panose="020B0606030804020204" pitchFamily="34" charset="0"/>
                <a:cs typeface="Lohit Hindi"/>
              </a:rPr>
              <a:t> und </a:t>
            </a:r>
            <a:r>
              <a:rPr lang="it-IT" i="1" kern="50" dirty="0" err="1">
                <a:effectLst/>
                <a:latin typeface="Georgia" panose="02040502050405020303" pitchFamily="18" charset="0"/>
                <a:ea typeface="DejaVu Sans Condensed" panose="020B0606030804020204" pitchFamily="34" charset="0"/>
                <a:cs typeface="Lohit Hindi"/>
              </a:rPr>
              <a:t>gutem</a:t>
            </a:r>
            <a:r>
              <a:rPr lang="it-IT"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r>
              <a:rPr lang="it-IT" i="1" kern="50" dirty="0" err="1">
                <a:effectLst/>
                <a:latin typeface="Georgia" panose="02040502050405020303" pitchFamily="18" charset="0"/>
                <a:ea typeface="DejaVu Sans Condensed" panose="020B0606030804020204" pitchFamily="34" charset="0"/>
                <a:cs typeface="Lohit Hindi"/>
              </a:rPr>
              <a:t>Wasser</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zu</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haben</a:t>
            </a:r>
            <a:r>
              <a:rPr lang="it-IT" i="1" kern="50" dirty="0">
                <a:effectLst/>
                <a:latin typeface="Georgia" panose="02040502050405020303" pitchFamily="18" charset="0"/>
                <a:ea typeface="DejaVu Sans Condensed" panose="020B0606030804020204" pitchFamily="34" charset="0"/>
                <a:cs typeface="Lohit Hindi"/>
              </a:rPr>
              <a:t>, der </a:t>
            </a:r>
            <a:r>
              <a:rPr lang="it-IT" i="1" kern="50" dirty="0" err="1">
                <a:effectLst/>
                <a:latin typeface="Georgia" panose="02040502050405020303" pitchFamily="18" charset="0"/>
                <a:ea typeface="DejaVu Sans Condensed" panose="020B0606030804020204" pitchFamily="34" charset="0"/>
                <a:cs typeface="Lohit Hindi"/>
              </a:rPr>
              <a:t>unaufhörlich</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fließt</a:t>
            </a:r>
            <a:r>
              <a:rPr lang="it-IT"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endParaRPr lang="it-IT" i="1" kern="50" dirty="0">
              <a:latin typeface="Georgia" panose="02040502050405020303" pitchFamily="18" charset="0"/>
              <a:ea typeface="DejaVu Sans Condensed" panose="020B0606030804020204" pitchFamily="34" charset="0"/>
              <a:cs typeface="Lohit Hindi"/>
            </a:endParaRPr>
          </a:p>
          <a:p>
            <a:pPr algn="just">
              <a:lnSpc>
                <a:spcPct val="150000"/>
              </a:lnSpc>
            </a:pPr>
            <a:r>
              <a:rPr lang="it-IT" i="1" kern="50" dirty="0" err="1">
                <a:effectLst/>
                <a:latin typeface="Georgia" panose="02040502050405020303" pitchFamily="18" charset="0"/>
                <a:ea typeface="DejaVu Sans Condensed" panose="020B0606030804020204" pitchFamily="34" charset="0"/>
                <a:cs typeface="Lohit Hindi"/>
              </a:rPr>
              <a:t>Dieses</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Wasser</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ist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kontinuierliches</a:t>
            </a:r>
            <a:r>
              <a:rPr lang="it-IT" i="1" kern="50" dirty="0">
                <a:effectLst/>
                <a:latin typeface="Georgia" panose="02040502050405020303" pitchFamily="18" charset="0"/>
                <a:ea typeface="DejaVu Sans Condensed" panose="020B0606030804020204" pitchFamily="34" charset="0"/>
                <a:cs typeface="Lohit Hindi"/>
              </a:rPr>
              <a:t> und </a:t>
            </a:r>
            <a:r>
              <a:rPr lang="it-IT" i="1" kern="50" dirty="0" err="1">
                <a:effectLst/>
                <a:latin typeface="Georgia" panose="02040502050405020303" pitchFamily="18" charset="0"/>
                <a:ea typeface="DejaVu Sans Condensed" panose="020B0606030804020204" pitchFamily="34" charset="0"/>
                <a:cs typeface="Lohit Hindi"/>
              </a:rPr>
              <a:t>andächtiges</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Gebet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Ich</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denke</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dabei</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nicht</a:t>
            </a:r>
            <a:r>
              <a:rPr lang="it-IT" i="1" kern="50" dirty="0">
                <a:effectLst/>
                <a:latin typeface="Georgia" panose="02040502050405020303" pitchFamily="18" charset="0"/>
                <a:ea typeface="DejaVu Sans Condensed" panose="020B0606030804020204" pitchFamily="34" charset="0"/>
                <a:cs typeface="Lohit Hindi"/>
              </a:rPr>
              <a:t> so </a:t>
            </a:r>
            <a:r>
              <a:rPr lang="it-IT" i="1" kern="50" dirty="0" err="1">
                <a:effectLst/>
                <a:latin typeface="Georgia" panose="02040502050405020303" pitchFamily="18" charset="0"/>
                <a:ea typeface="DejaVu Sans Condensed" panose="020B0606030804020204" pitchFamily="34" charset="0"/>
                <a:cs typeface="Lohit Hindi"/>
              </a:rPr>
              <a:t>sehr</a:t>
            </a:r>
            <a:r>
              <a:rPr lang="it-IT" i="1" kern="50" dirty="0">
                <a:effectLst/>
                <a:latin typeface="Georgia" panose="02040502050405020303" pitchFamily="18" charset="0"/>
                <a:ea typeface="DejaVu Sans Condensed" panose="020B0606030804020204" pitchFamily="34" charset="0"/>
                <a:cs typeface="Lohit Hindi"/>
              </a:rPr>
              <a:t> an </a:t>
            </a:r>
            <a:r>
              <a:rPr lang="it-IT" i="1" kern="50" dirty="0" err="1">
                <a:effectLst/>
                <a:latin typeface="Georgia" panose="02040502050405020303" pitchFamily="18" charset="0"/>
                <a:ea typeface="DejaVu Sans Condensed" panose="020B0606030804020204" pitchFamily="34" charset="0"/>
                <a:cs typeface="Lohit Hindi"/>
              </a:rPr>
              <a:t>bestimmte</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Formeln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des</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mündlichen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Gebets</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sondern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vielmehr</a:t>
            </a:r>
            <a:r>
              <a:rPr lang="it-IT" i="1" kern="50" dirty="0">
                <a:effectLst/>
                <a:latin typeface="Georgia" panose="02040502050405020303" pitchFamily="18" charset="0"/>
                <a:ea typeface="DejaVu Sans Condensed" panose="020B0606030804020204" pitchFamily="34" charset="0"/>
                <a:cs typeface="Lohit Hindi"/>
              </a:rPr>
              <a:t> an </a:t>
            </a:r>
            <a:r>
              <a:rPr lang="it-IT" i="1" kern="50" dirty="0" err="1">
                <a:effectLst/>
                <a:latin typeface="Georgia" panose="02040502050405020303" pitchFamily="18" charset="0"/>
                <a:ea typeface="DejaVu Sans Condensed" panose="020B0606030804020204" pitchFamily="34" charset="0"/>
                <a:cs typeface="Lohit Hindi"/>
              </a:rPr>
              <a:t>den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Geist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des</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Gebets</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der</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unseren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ganzen</a:t>
            </a:r>
            <a:r>
              <a:rPr lang="it-IT" i="1" kern="50" dirty="0">
                <a:effectLst/>
                <a:latin typeface="Georgia" panose="02040502050405020303" pitchFamily="18" charset="0"/>
                <a:ea typeface="DejaVu Sans Condensed" panose="020B0606030804020204" pitchFamily="34" charset="0"/>
                <a:cs typeface="Lohit Hindi"/>
              </a:rPr>
              <a:t> Tag, </a:t>
            </a:r>
            <a:r>
              <a:rPr lang="it-IT" i="1" kern="50" dirty="0" err="1">
                <a:effectLst/>
                <a:latin typeface="Georgia" panose="02040502050405020303" pitchFamily="18" charset="0"/>
                <a:ea typeface="DejaVu Sans Condensed" panose="020B0606030804020204" pitchFamily="34" charset="0"/>
                <a:cs typeface="Lohit Hindi"/>
              </a:rPr>
              <a:t>ja</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unser</a:t>
            </a:r>
            <a:r>
              <a:rPr lang="it-IT" i="1" kern="50" dirty="0">
                <a:effectLst/>
                <a:latin typeface="Georgia" panose="02040502050405020303" pitchFamily="18" charset="0"/>
                <a:ea typeface="DejaVu Sans Condensed" panose="020B0606030804020204" pitchFamily="34" charset="0"/>
                <a:cs typeface="Lohit Hindi"/>
              </a:rPr>
              <a:t> Essen, </a:t>
            </a:r>
            <a:r>
              <a:rPr lang="it-IT" i="1" kern="50" dirty="0" err="1">
                <a:effectLst/>
                <a:latin typeface="Georgia" panose="02040502050405020303" pitchFamily="18" charset="0"/>
                <a:ea typeface="DejaVu Sans Condensed" panose="020B0606030804020204" pitchFamily="34" charset="0"/>
                <a:cs typeface="Lohit Hindi"/>
              </a:rPr>
              <a:t>Schlafen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Spielen</a:t>
            </a:r>
            <a:r>
              <a:rPr lang="it-IT" i="1" kern="50" dirty="0">
                <a:effectLst/>
                <a:latin typeface="Georgia" panose="02040502050405020303" pitchFamily="18" charset="0"/>
                <a:ea typeface="DejaVu Sans Condensed" panose="020B0606030804020204" pitchFamily="34" charset="0"/>
                <a:cs typeface="Lohit Hindi"/>
              </a:rPr>
              <a:t> und </a:t>
            </a:r>
            <a:r>
              <a:rPr lang="it-IT" i="1" kern="50" dirty="0" err="1">
                <a:effectLst/>
                <a:latin typeface="Georgia" panose="02040502050405020303" pitchFamily="18" charset="0"/>
                <a:ea typeface="DejaVu Sans Condensed" panose="020B0606030804020204" pitchFamily="34" charset="0"/>
                <a:cs typeface="Lohit Hindi"/>
              </a:rPr>
              <a:t>Atmen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verwandelt</a:t>
            </a:r>
            <a:r>
              <a:rPr lang="it-IT" i="1" kern="50" dirty="0">
                <a:effectLst/>
                <a:latin typeface="Georgia" panose="02040502050405020303" pitchFamily="18" charset="0"/>
                <a:ea typeface="DejaVu Sans Condensed" panose="020B0606030804020204" pitchFamily="34" charset="0"/>
                <a:cs typeface="Lohit Hindi"/>
              </a:rPr>
              <a:t> und </a:t>
            </a:r>
            <a:r>
              <a:rPr lang="it-IT" i="1" kern="50" dirty="0" err="1">
                <a:effectLst/>
                <a:latin typeface="Georgia" panose="02040502050405020303" pitchFamily="18" charset="0"/>
                <a:ea typeface="DejaVu Sans Condensed" panose="020B0606030804020204" pitchFamily="34" charset="0"/>
                <a:cs typeface="Lohit Hindi"/>
              </a:rPr>
              <a:t>ihn</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zu</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einem</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Dienst</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Gottes</a:t>
            </a:r>
            <a:r>
              <a:rPr lang="it-IT" i="1" kern="50" dirty="0">
                <a:effectLst/>
                <a:latin typeface="Georgia" panose="02040502050405020303" pitchFamily="18" charset="0"/>
                <a:ea typeface="DejaVu Sans Condensed" panose="020B0606030804020204" pitchFamily="34" charset="0"/>
                <a:cs typeface="Lohit Hindi"/>
              </a:rPr>
              <a:t> </a:t>
            </a:r>
            <a:r>
              <a:rPr lang="it-IT" i="1" kern="50" dirty="0" err="1">
                <a:effectLst/>
                <a:latin typeface="Georgia" panose="02040502050405020303" pitchFamily="18" charset="0"/>
                <a:ea typeface="DejaVu Sans Condensed" panose="020B0606030804020204" pitchFamily="34" charset="0"/>
                <a:cs typeface="Lohit Hindi"/>
              </a:rPr>
              <a:t>macht</a:t>
            </a:r>
            <a:r>
              <a:rPr lang="it-IT" i="1" kern="50" dirty="0">
                <a:effectLst/>
                <a:latin typeface="Georgia" panose="02040502050405020303" pitchFamily="18" charset="0"/>
                <a:ea typeface="DejaVu Sans Condensed" panose="020B0606030804020204" pitchFamily="34" charset="0"/>
                <a:cs typeface="Lohit Hindi"/>
              </a:rPr>
              <a:t>.</a:t>
            </a:r>
            <a:endParaRPr lang="it-IT" kern="50" dirty="0">
              <a:effectLst/>
              <a:latin typeface="Times New Roman" panose="02020603050405020304" pitchFamily="18" charset="0"/>
              <a:ea typeface="DejaVu Sans Condensed" panose="020B0606030804020204" pitchFamily="34" charset="0"/>
              <a:cs typeface="Lohit Hindi"/>
            </a:endParaRPr>
          </a:p>
        </p:txBody>
      </p:sp>
      <p:pic>
        <p:nvPicPr>
          <p:cNvPr id="4" name="Immagine 3">
            <a:extLst>
              <a:ext uri="{FF2B5EF4-FFF2-40B4-BE49-F238E27FC236}">
                <a16:creationId xmlns:a16="http://schemas.microsoft.com/office/drawing/2014/main" id="{831F97D6-4760-1288-76D6-A1F03B655AFD}"/>
              </a:ext>
            </a:extLst>
          </p:cNvPr>
          <p:cNvPicPr>
            <a:picLocks noChangeAspect="1"/>
          </p:cNvPicPr>
          <p:nvPr/>
        </p:nvPicPr>
        <p:blipFill>
          <a:blip r:embed="rId2"/>
          <a:stretch>
            <a:fillRect/>
          </a:stretch>
        </p:blipFill>
        <p:spPr>
          <a:xfrm>
            <a:off x="7381875" y="0"/>
            <a:ext cx="1762125" cy="2209800"/>
          </a:xfrm>
          <a:prstGeom prst="rect">
            <a:avLst/>
          </a:prstGeom>
        </p:spPr>
      </p:pic>
    </p:spTree>
    <p:extLst>
      <p:ext uri="{BB962C8B-B14F-4D97-AF65-F5344CB8AC3E}">
        <p14:creationId xmlns:p14="http://schemas.microsoft.com/office/powerpoint/2010/main" val="22570990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75E5CB9-3D90-076F-AA77-FD9B43169AC7}"/>
              </a:ext>
            </a:extLst>
          </p:cNvPr>
          <p:cNvSpPr txBox="1"/>
          <p:nvPr/>
        </p:nvSpPr>
        <p:spPr>
          <a:xfrm>
            <a:off x="719572" y="332656"/>
            <a:ext cx="7704856" cy="6309548"/>
          </a:xfrm>
          <a:prstGeom prst="rect">
            <a:avLst/>
          </a:prstGeom>
          <a:noFill/>
        </p:spPr>
        <p:txBody>
          <a:bodyPr wrap="square">
            <a:spAutoFit/>
          </a:bodyPr>
          <a:lstStyle/>
          <a:p>
            <a:pPr marR="0" lvl="0" indent="0" algn="ctr" fontAlgn="auto">
              <a:lnSpc>
                <a:spcPct val="150000"/>
              </a:lnSpc>
              <a:spcBef>
                <a:spcPts val="0"/>
              </a:spcBef>
              <a:spcAft>
                <a:spcPts val="0"/>
              </a:spcAft>
              <a:buClrTx/>
              <a:buSzTx/>
              <a:buFontTx/>
              <a:buNone/>
              <a:tabLst/>
              <a:defRPr/>
            </a:pPr>
            <a:r>
              <a:rPr lang="it-IT" b="1" kern="50" cap="small" dirty="0">
                <a:latin typeface="Georgia" panose="02040502050405020303" pitchFamily="18" charset="0"/>
                <a:ea typeface="DejaVu Sans Condensed" panose="020B0606030804020204" pitchFamily="34" charset="0"/>
              </a:rPr>
              <a:t>Nel segno della croce</a:t>
            </a:r>
          </a:p>
          <a:p>
            <a:pPr marR="0" lvl="0" indent="0" algn="ctr" fontAlgn="auto">
              <a:lnSpc>
                <a:spcPct val="150000"/>
              </a:lnSpc>
              <a:spcBef>
                <a:spcPts val="0"/>
              </a:spcBef>
              <a:spcAft>
                <a:spcPts val="0"/>
              </a:spcAft>
              <a:buClrTx/>
              <a:buSzTx/>
              <a:buFontTx/>
              <a:buNone/>
              <a:tabLst/>
              <a:defRPr/>
            </a:pPr>
            <a:r>
              <a:rPr lang="it-IT" b="1" kern="50" cap="small" dirty="0">
                <a:latin typeface="Georgia" panose="02040502050405020303" pitchFamily="18" charset="0"/>
                <a:ea typeface="DejaVu Sans Condensed" panose="020B0606030804020204" pitchFamily="34" charset="0"/>
              </a:rPr>
              <a:t>Im Zeichen </a:t>
            </a:r>
            <a:r>
              <a:rPr lang="it-IT" b="1" kern="50" cap="small" dirty="0" err="1">
                <a:latin typeface="Georgia" panose="02040502050405020303" pitchFamily="18" charset="0"/>
                <a:ea typeface="DejaVu Sans Condensed" panose="020B0606030804020204" pitchFamily="34" charset="0"/>
              </a:rPr>
              <a:t>des</a:t>
            </a:r>
            <a:r>
              <a:rPr lang="it-IT" b="1" kern="50" cap="small" dirty="0">
                <a:latin typeface="Georgia" panose="02040502050405020303" pitchFamily="18" charset="0"/>
                <a:ea typeface="DejaVu Sans Condensed" panose="020B0606030804020204" pitchFamily="34" charset="0"/>
              </a:rPr>
              <a:t> </a:t>
            </a:r>
            <a:r>
              <a:rPr lang="it-IT" b="1" kern="50" cap="small" dirty="0" err="1">
                <a:latin typeface="Georgia" panose="02040502050405020303" pitchFamily="18" charset="0"/>
                <a:ea typeface="DejaVu Sans Condensed" panose="020B0606030804020204" pitchFamily="34" charset="0"/>
              </a:rPr>
              <a:t>Kreuzes</a:t>
            </a:r>
            <a:endParaRPr lang="it-IT" b="1" kern="50" cap="small" dirty="0">
              <a:latin typeface="Georgia" panose="02040502050405020303" pitchFamily="18" charset="0"/>
              <a:ea typeface="DejaVu Sans Condensed" panose="020B0606030804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lang="it-IT" sz="200" i="1" kern="50" dirty="0">
              <a:solidFill>
                <a:prstClr val="black"/>
              </a:solidFill>
              <a:latin typeface="Georgia" panose="02040502050405020303"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Der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Weg</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zum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Kalvarienberg</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ist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der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kürzeste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Weg</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zum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Himmel</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it-IT" sz="105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Wenn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wir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Lehren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aller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Heiligen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und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Gottes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selbst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glauben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wollen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gibt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es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nichts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Kostbareres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und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Vorteilhafteres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in der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Welt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als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geduldig</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zu</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leiden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und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das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Kreuz</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mit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voller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Resignation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gegenüber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dem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göttlichen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Willen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zu</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tragen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endParaRPr kumimoji="0" lang="it-IT" sz="200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it-IT" sz="10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Mit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Freude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zu</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leiden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ist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das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Schönste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auf</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der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Welt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um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das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uns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selbst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die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Seligen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im</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Paradies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beneiden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endParaRPr kumimoji="0" lang="it-IT" sz="200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it-IT" sz="9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Wenn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die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Heiligen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des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Himmels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uns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um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irgendetwas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beneiden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könnten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würden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sie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uns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sicherlich</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um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nichts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beneiden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außer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dass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wir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für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Herrn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leiden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können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und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sie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können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es nicht. </a:t>
            </a:r>
            <a:endParaRPr kumimoji="0" lang="it-IT" sz="200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p:txBody>
      </p:sp>
      <p:pic>
        <p:nvPicPr>
          <p:cNvPr id="5" name="Immagine 4">
            <a:extLst>
              <a:ext uri="{FF2B5EF4-FFF2-40B4-BE49-F238E27FC236}">
                <a16:creationId xmlns:a16="http://schemas.microsoft.com/office/drawing/2014/main" id="{98419E27-49D1-D891-D657-832311544742}"/>
              </a:ext>
            </a:extLst>
          </p:cNvPr>
          <p:cNvPicPr>
            <a:picLocks noChangeAspect="1"/>
          </p:cNvPicPr>
          <p:nvPr/>
        </p:nvPicPr>
        <p:blipFill>
          <a:blip r:embed="rId3"/>
          <a:stretch>
            <a:fillRect/>
          </a:stretch>
        </p:blipFill>
        <p:spPr>
          <a:xfrm>
            <a:off x="6913467" y="0"/>
            <a:ext cx="2219048" cy="2247619"/>
          </a:xfrm>
          <a:prstGeom prst="rect">
            <a:avLst/>
          </a:prstGeom>
        </p:spPr>
      </p:pic>
    </p:spTree>
    <p:extLst>
      <p:ext uri="{BB962C8B-B14F-4D97-AF65-F5344CB8AC3E}">
        <p14:creationId xmlns:p14="http://schemas.microsoft.com/office/powerpoint/2010/main" val="3223802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75E5CB9-3D90-076F-AA77-FD9B43169AC7}"/>
              </a:ext>
            </a:extLst>
          </p:cNvPr>
          <p:cNvSpPr txBox="1"/>
          <p:nvPr/>
        </p:nvSpPr>
        <p:spPr>
          <a:xfrm>
            <a:off x="719572" y="476672"/>
            <a:ext cx="7704856" cy="579017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Trösten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wir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uns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und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küssen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wir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die Hand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Gottes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der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uns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ein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Kreuz</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sendet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nicht um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uns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zu</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verlieren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sondern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um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uns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zu</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heiligen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it-IT" sz="120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Mögen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die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Kreuze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auf</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uns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alle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herabregnen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wie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es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dem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Herrn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gefällt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vorausgesetzt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Gott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weicht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nicht von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unseren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Herzen! </a:t>
            </a:r>
            <a:endParaRPr kumimoji="0" lang="it-IT" sz="200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it-IT" sz="11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Die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Schule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des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Leidens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ist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die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Schule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in die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das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Heiligste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Herz Jesu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diejenigen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schickt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die es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liebt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a:t>
            </a:r>
            <a:endParaRPr kumimoji="0" lang="it-IT" sz="200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it-IT" sz="12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Die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Kreuze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sind</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Geschenke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die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Gott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denen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gibt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die er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am</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meisten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liebt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endParaRPr kumimoji="0" lang="it-IT" sz="200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it-IT" sz="12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Alle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Kreuze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kommen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aus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der Hand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Gottes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und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wir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wollen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sie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nicht nur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mit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Resignation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sondern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auch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mit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Freude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über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die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Liebe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zum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Gekreuzigten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tragen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und für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unsere</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Sünden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bezahlen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endParaRPr kumimoji="0" lang="it-IT" sz="200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p:txBody>
      </p:sp>
      <p:pic>
        <p:nvPicPr>
          <p:cNvPr id="5" name="Immagine 4">
            <a:extLst>
              <a:ext uri="{FF2B5EF4-FFF2-40B4-BE49-F238E27FC236}">
                <a16:creationId xmlns:a16="http://schemas.microsoft.com/office/drawing/2014/main" id="{DD469C45-96C1-F444-422F-8F0F196304E0}"/>
              </a:ext>
            </a:extLst>
          </p:cNvPr>
          <p:cNvPicPr>
            <a:picLocks noChangeAspect="1"/>
          </p:cNvPicPr>
          <p:nvPr/>
        </p:nvPicPr>
        <p:blipFill>
          <a:blip r:embed="rId3"/>
          <a:stretch>
            <a:fillRect/>
          </a:stretch>
        </p:blipFill>
        <p:spPr>
          <a:xfrm>
            <a:off x="6924952" y="8384"/>
            <a:ext cx="2219048" cy="2247619"/>
          </a:xfrm>
          <a:prstGeom prst="rect">
            <a:avLst/>
          </a:prstGeom>
        </p:spPr>
      </p:pic>
    </p:spTree>
    <p:extLst>
      <p:ext uri="{BB962C8B-B14F-4D97-AF65-F5344CB8AC3E}">
        <p14:creationId xmlns:p14="http://schemas.microsoft.com/office/powerpoint/2010/main" val="6838846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7.jpg"/>
          <p:cNvPicPr>
            <a:picLocks noGrp="1" noChangeAspect="1"/>
          </p:cNvPicPr>
          <p:nvPr isPhoto="1"/>
        </p:nvPicPr>
        <p:blipFill>
          <a:blip r:embed="rId2" cstate="print">
            <a:lum/>
          </a:blip>
          <a:stretch>
            <a:fillRect/>
          </a:stretch>
        </p:blipFill>
        <p:spPr>
          <a:xfrm>
            <a:off x="1907704" y="615037"/>
            <a:ext cx="5528915" cy="56279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75E5CB9-3D90-076F-AA77-FD9B43169AC7}"/>
              </a:ext>
            </a:extLst>
          </p:cNvPr>
          <p:cNvSpPr txBox="1"/>
          <p:nvPr/>
        </p:nvSpPr>
        <p:spPr>
          <a:xfrm>
            <a:off x="719572" y="620688"/>
            <a:ext cx="7704856" cy="482067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Viel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zu</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leiden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also</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mit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Geduld</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und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Resignation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ist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ein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unfehlbares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Zeichen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ewiger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Prädestination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endParaRPr kumimoji="0" lang="it-IT" sz="200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it-IT" sz="11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Wenn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wir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nichts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zu</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leiden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haben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ist</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das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ein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sehr</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schlechtes</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Zeichen. </a:t>
            </a:r>
            <a:endParaRPr kumimoji="0" lang="it-IT" sz="200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it-IT" sz="12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Rosen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wachsen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inmitten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von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Dornen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und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Tugenden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inmitten</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von </a:t>
            </a:r>
            <a:r>
              <a:rPr kumimoji="0" lang="it-IT" sz="1800" b="0" i="1" u="none" strike="noStrike" kern="50" cap="none" spc="0" normalizeH="0" baseline="0" noProof="0" dirty="0" err="1">
                <a:ln>
                  <a:noFill/>
                </a:ln>
                <a:solidFill>
                  <a:prstClr val="black"/>
                </a:solidFill>
                <a:effectLst/>
                <a:uLnTx/>
                <a:uFillTx/>
                <a:latin typeface="Georgia" panose="02040502050405020303" pitchFamily="18" charset="0"/>
                <a:ea typeface="DejaVu Sans Condensed" panose="020B0606030804020204" pitchFamily="34" charset="0"/>
                <a:cs typeface="Lohit Hindi"/>
              </a:rPr>
              <a:t>Drangsal</a:t>
            </a:r>
            <a:r>
              <a:rPr kumimoji="0" lang="it-IT"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 </a:t>
            </a:r>
            <a:endParaRPr kumimoji="0" lang="it-IT" sz="200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de-DE" sz="14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de-DE" sz="1800" b="0" i="1" u="none" strike="noStrike" kern="50" cap="none" spc="0" normalizeH="0" baseline="0" noProof="0" dirty="0">
                <a:ln>
                  <a:noFill/>
                </a:ln>
                <a:solidFill>
                  <a:prstClr val="black"/>
                </a:solidFill>
                <a:effectLst/>
                <a:uLnTx/>
                <a:uFillTx/>
                <a:latin typeface="Georgia" panose="02040502050405020303" pitchFamily="18" charset="0"/>
                <a:ea typeface="DejaVu Sans Condensed" panose="020B0606030804020204" pitchFamily="34" charset="0"/>
                <a:cs typeface="Lohit Hindi"/>
              </a:rPr>
              <a:t>Ich bin sicher, dass Sie nach einigen Jahren, das heißt, wenn wir im Himmel angekommen sind, dem Herrn danken werden, besonders dafür, dass er Ihnen dieses Kreuz gesandt hat. </a:t>
            </a:r>
            <a:endParaRPr kumimoji="0" lang="it-IT" sz="2000" b="0" i="0" u="none" strike="noStrike" kern="50" cap="none" spc="0" normalizeH="0" baseline="0" noProof="0" dirty="0">
              <a:ln>
                <a:noFill/>
              </a:ln>
              <a:solidFill>
                <a:prstClr val="black"/>
              </a:solidFill>
              <a:effectLst/>
              <a:uLnTx/>
              <a:uFillTx/>
              <a:latin typeface="Times New Roman" panose="02020603050405020304" pitchFamily="18" charset="0"/>
              <a:ea typeface="DejaVu Sans Condensed" panose="020B0606030804020204" pitchFamily="34" charset="0"/>
              <a:cs typeface="Lohit Hindi"/>
            </a:endParaRPr>
          </a:p>
        </p:txBody>
      </p:sp>
      <p:pic>
        <p:nvPicPr>
          <p:cNvPr id="5" name="Immagine 4">
            <a:extLst>
              <a:ext uri="{FF2B5EF4-FFF2-40B4-BE49-F238E27FC236}">
                <a16:creationId xmlns:a16="http://schemas.microsoft.com/office/drawing/2014/main" id="{B645B0BA-0C54-7AD4-796B-E49A00821310}"/>
              </a:ext>
            </a:extLst>
          </p:cNvPr>
          <p:cNvPicPr>
            <a:picLocks noChangeAspect="1"/>
          </p:cNvPicPr>
          <p:nvPr/>
        </p:nvPicPr>
        <p:blipFill>
          <a:blip r:embed="rId3"/>
          <a:stretch>
            <a:fillRect/>
          </a:stretch>
        </p:blipFill>
        <p:spPr>
          <a:xfrm>
            <a:off x="6924952" y="769"/>
            <a:ext cx="2219048" cy="2247619"/>
          </a:xfrm>
          <a:prstGeom prst="rect">
            <a:avLst/>
          </a:prstGeom>
        </p:spPr>
      </p:pic>
    </p:spTree>
    <p:extLst>
      <p:ext uri="{BB962C8B-B14F-4D97-AF65-F5344CB8AC3E}">
        <p14:creationId xmlns:p14="http://schemas.microsoft.com/office/powerpoint/2010/main" val="3654567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E6ADD2D-78C9-CEA8-9A57-21277AE0C697}"/>
              </a:ext>
            </a:extLst>
          </p:cNvPr>
          <p:cNvSpPr txBox="1"/>
          <p:nvPr/>
        </p:nvSpPr>
        <p:spPr>
          <a:xfrm>
            <a:off x="791580" y="836712"/>
            <a:ext cx="7560840" cy="5028428"/>
          </a:xfrm>
          <a:prstGeom prst="rect">
            <a:avLst/>
          </a:prstGeom>
          <a:noFill/>
        </p:spPr>
        <p:txBody>
          <a:bodyPr wrap="square">
            <a:spAutoFit/>
          </a:bodyPr>
          <a:lstStyle/>
          <a:p>
            <a:pPr algn="ctr">
              <a:lnSpc>
                <a:spcPct val="150000"/>
              </a:lnSpc>
            </a:pPr>
            <a:r>
              <a:rPr lang="it-IT" sz="1800" b="1" kern="50" cap="small" dirty="0">
                <a:effectLst/>
                <a:latin typeface="Georgia" panose="02040502050405020303" pitchFamily="18" charset="0"/>
                <a:ea typeface="DejaVu Sans Condensed" panose="020B0606030804020204" pitchFamily="34" charset="0"/>
                <a:cs typeface="Lohit Hindi"/>
              </a:rPr>
              <a:t>Il prete, chierico e missionario</a:t>
            </a:r>
            <a:br>
              <a:rPr lang="it-IT" sz="1800" b="1" kern="50" cap="small" dirty="0">
                <a:effectLst/>
                <a:latin typeface="Georgia" panose="02040502050405020303" pitchFamily="18" charset="0"/>
                <a:ea typeface="DejaVu Sans Condensed" panose="020B0606030804020204" pitchFamily="34" charset="0"/>
                <a:cs typeface="Lohit Hindi"/>
              </a:rPr>
            </a:br>
            <a:r>
              <a:rPr lang="de-DE" sz="1800" b="1" i="1" kern="50" cap="small" dirty="0">
                <a:effectLst/>
                <a:latin typeface="Georgia" panose="02040502050405020303" pitchFamily="18" charset="0"/>
                <a:ea typeface="DejaVu Sans Condensed" panose="020B0606030804020204" pitchFamily="34" charset="0"/>
                <a:cs typeface="Lohit Hindi"/>
              </a:rPr>
              <a:t>Der Priester, Geistlicher und Missionar</a:t>
            </a:r>
            <a:endParaRPr lang="it-IT" sz="2000" kern="50" dirty="0">
              <a:effectLst/>
              <a:latin typeface="Times New Roman" panose="02020603050405020304" pitchFamily="18" charset="0"/>
              <a:ea typeface="DejaVu Sans Condensed" panose="020B0606030804020204" pitchFamily="34" charset="0"/>
              <a:cs typeface="Lohit Hindi"/>
            </a:endParaRPr>
          </a:p>
          <a:p>
            <a:pPr algn="ctr">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Non c'è cosa più bella in terra che lavorare,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come sacerdote zelante, per l'onore di Dio e la salvezza delle anime.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(Br 26.01.1895)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Es </a:t>
            </a:r>
            <a:r>
              <a:rPr lang="it-IT" sz="1800" i="1" kern="50" dirty="0" err="1">
                <a:effectLst/>
                <a:latin typeface="Georgia" panose="02040502050405020303" pitchFamily="18" charset="0"/>
                <a:ea typeface="DejaVu Sans Condensed" panose="020B0606030804020204" pitchFamily="34" charset="0"/>
                <a:cs typeface="Lohit Hindi"/>
              </a:rPr>
              <a:t>gibt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nichts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Schöneres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auf</a:t>
            </a:r>
            <a:r>
              <a:rPr lang="it-IT" sz="1800" i="1" kern="50" dirty="0">
                <a:effectLst/>
                <a:latin typeface="Georgia" panose="02040502050405020303" pitchFamily="18" charset="0"/>
                <a:ea typeface="DejaVu Sans Condensed" panose="020B0606030804020204" pitchFamily="34" charset="0"/>
                <a:cs typeface="Lohit Hindi"/>
              </a:rPr>
              <a:t> Erden, </a:t>
            </a:r>
            <a:r>
              <a:rPr lang="it-IT" sz="1800" i="1" kern="50" dirty="0" err="1">
                <a:effectLst/>
                <a:latin typeface="Georgia" panose="02040502050405020303" pitchFamily="18" charset="0"/>
                <a:ea typeface="DejaVu Sans Condensed" panose="020B0606030804020204" pitchFamily="34" charset="0"/>
                <a:cs typeface="Lohit Hindi"/>
              </a:rPr>
              <a:t>als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als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eifriger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Priester</a:t>
            </a:r>
            <a:r>
              <a:rPr lang="it-IT" sz="1800" i="1" kern="50" dirty="0">
                <a:effectLst/>
                <a:latin typeface="Georgia" panose="02040502050405020303" pitchFamily="18" charset="0"/>
                <a:ea typeface="DejaVu Sans Condensed" panose="020B0606030804020204" pitchFamily="34" charset="0"/>
                <a:cs typeface="Lohit Hindi"/>
              </a:rPr>
              <a:t> für die </a:t>
            </a:r>
            <a:r>
              <a:rPr lang="it-IT" sz="1800" i="1" kern="50" dirty="0" err="1">
                <a:effectLst/>
                <a:latin typeface="Georgia" panose="02040502050405020303" pitchFamily="18" charset="0"/>
                <a:ea typeface="DejaVu Sans Condensed" panose="020B0606030804020204" pitchFamily="34" charset="0"/>
                <a:cs typeface="Lohit Hindi"/>
              </a:rPr>
              <a:t>Ehre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Gottes</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Heil</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Seelen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arbeiten</a:t>
            </a:r>
            <a:r>
              <a:rPr lang="it-IT" sz="1800" i="1" kern="50" dirty="0">
                <a:effectLst/>
                <a:latin typeface="Georgia" panose="02040502050405020303" pitchFamily="18" charset="0"/>
                <a:ea typeface="DejaVu Sans Condensed" panose="020B0606030804020204" pitchFamily="34" charset="0"/>
                <a:cs typeface="Lohit Hindi"/>
              </a:rPr>
              <a:t>.</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Un sacerdote senza lo spirito di pietà è un corpo senza anima.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(Br 29.12.1895)</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Ein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Priester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ohne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Geist</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Frömmigkeit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Leib</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ohne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Seele</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3" name="Immagine 2">
            <a:extLst>
              <a:ext uri="{FF2B5EF4-FFF2-40B4-BE49-F238E27FC236}">
                <a16:creationId xmlns:a16="http://schemas.microsoft.com/office/drawing/2014/main" id="{A2767EE5-0724-87E6-ACBF-EB1AED58DA4F}"/>
              </a:ext>
            </a:extLst>
          </p:cNvPr>
          <p:cNvPicPr>
            <a:picLocks noChangeAspect="1"/>
          </p:cNvPicPr>
          <p:nvPr/>
        </p:nvPicPr>
        <p:blipFill>
          <a:blip r:embed="rId2"/>
          <a:stretch>
            <a:fillRect/>
          </a:stretch>
        </p:blipFill>
        <p:spPr>
          <a:xfrm>
            <a:off x="6793064" y="1"/>
            <a:ext cx="2350936" cy="1340768"/>
          </a:xfrm>
          <a:prstGeom prst="rect">
            <a:avLst/>
          </a:prstGeom>
        </p:spPr>
      </p:pic>
    </p:spTree>
    <p:extLst>
      <p:ext uri="{BB962C8B-B14F-4D97-AF65-F5344CB8AC3E}">
        <p14:creationId xmlns:p14="http://schemas.microsoft.com/office/powerpoint/2010/main" val="335251498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F6A8F7F-B04D-6A70-8BD7-164B30A9688E}"/>
              </a:ext>
            </a:extLst>
          </p:cNvPr>
          <p:cNvSpPr txBox="1"/>
          <p:nvPr/>
        </p:nvSpPr>
        <p:spPr>
          <a:xfrm>
            <a:off x="1007604" y="620688"/>
            <a:ext cx="7128792" cy="4612929"/>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Ovunque trovansi anime immortali da salvare,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ivi è da casa il sacerdote. (Pr 18.06.1878)</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Wo</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immer</a:t>
            </a:r>
            <a:r>
              <a:rPr lang="it-IT" sz="1800" i="1" kern="50" dirty="0">
                <a:effectLst/>
                <a:latin typeface="Georgia" panose="02040502050405020303" pitchFamily="18" charset="0"/>
                <a:ea typeface="DejaVu Sans Condensed" panose="020B0606030804020204" pitchFamily="34" charset="0"/>
                <a:cs typeface="Lohit Hindi"/>
              </a:rPr>
              <a:t> es </a:t>
            </a:r>
            <a:r>
              <a:rPr lang="it-IT" sz="1800" i="1" kern="50" dirty="0" err="1">
                <a:effectLst/>
                <a:latin typeface="Georgia" panose="02040502050405020303" pitchFamily="18" charset="0"/>
                <a:ea typeface="DejaVu Sans Condensed" panose="020B0606030804020204" pitchFamily="34" charset="0"/>
                <a:cs typeface="Lohit Hindi"/>
              </a:rPr>
              <a:t>unsterbliche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Seelen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retten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gibt</a:t>
            </a:r>
            <a:r>
              <a:rPr lang="it-IT" sz="1800"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Priester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Hause</a:t>
            </a:r>
            <a:r>
              <a:rPr lang="it-IT" sz="1800" i="1" kern="50" dirty="0">
                <a:effectLst/>
                <a:latin typeface="Georgia" panose="02040502050405020303" pitchFamily="18" charset="0"/>
                <a:ea typeface="DejaVu Sans Condensed" panose="020B0606030804020204" pitchFamily="34" charset="0"/>
                <a:cs typeface="Lohit Hindi"/>
              </a:rPr>
              <a:t>.</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Il religioso è un uomo che prende sul serio il dovere di tendere alla perfezione, e l'osservanza dei consigli evangelici che sono i mezzi migliori a ciò.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Der </a:t>
            </a:r>
            <a:r>
              <a:rPr lang="it-IT" sz="1800" i="1" kern="50" dirty="0" err="1">
                <a:effectLst/>
                <a:latin typeface="Georgia" panose="02040502050405020303" pitchFamily="18" charset="0"/>
                <a:ea typeface="DejaVu Sans Condensed" panose="020B0606030804020204" pitchFamily="34" charset="0"/>
                <a:cs typeface="Lohit Hindi"/>
              </a:rPr>
              <a:t>Ordensmann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Mensch</a:t>
            </a:r>
            <a:r>
              <a:rPr lang="it-IT" sz="1800" i="1" kern="50" dirty="0">
                <a:effectLst/>
                <a:latin typeface="Georgia" panose="02040502050405020303" pitchFamily="18" charset="0"/>
                <a:ea typeface="DejaVu Sans Condensed" panose="020B0606030804020204" pitchFamily="34" charset="0"/>
                <a:cs typeface="Lohit Hindi"/>
              </a:rPr>
              <a:t>, der die </a:t>
            </a:r>
            <a:r>
              <a:rPr lang="it-IT" sz="1800" i="1" kern="50" dirty="0" err="1">
                <a:effectLst/>
                <a:latin typeface="Georgia" panose="02040502050405020303" pitchFamily="18" charset="0"/>
                <a:ea typeface="DejaVu Sans Condensed" panose="020B0606030804020204" pitchFamily="34" charset="0"/>
                <a:cs typeface="Lohit Hindi"/>
              </a:rPr>
              <a:t>Pflicht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ernst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nimmt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nach</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Vollkommenheit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streben</a:t>
            </a:r>
            <a:r>
              <a:rPr lang="it-IT" sz="1800" i="1" kern="50" dirty="0">
                <a:effectLst/>
                <a:latin typeface="Georgia" panose="02040502050405020303" pitchFamily="18" charset="0"/>
                <a:ea typeface="DejaVu Sans Condensed" panose="020B0606030804020204" pitchFamily="34" charset="0"/>
                <a:cs typeface="Lohit Hindi"/>
              </a:rPr>
              <a:t>, und die </a:t>
            </a:r>
            <a:r>
              <a:rPr lang="it-IT" sz="1800" i="1" kern="50" dirty="0" err="1">
                <a:effectLst/>
                <a:latin typeface="Georgia" panose="02040502050405020303" pitchFamily="18" charset="0"/>
                <a:ea typeface="DejaVu Sans Condensed" panose="020B0606030804020204" pitchFamily="34" charset="0"/>
                <a:cs typeface="Lohit Hindi"/>
              </a:rPr>
              <a:t>Einhaltung</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evangelischen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Räte</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beste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Mittel</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D09F023B-255C-93B5-BA32-C437D9D92C57}"/>
              </a:ext>
            </a:extLst>
          </p:cNvPr>
          <p:cNvPicPr>
            <a:picLocks noChangeAspect="1"/>
          </p:cNvPicPr>
          <p:nvPr/>
        </p:nvPicPr>
        <p:blipFill>
          <a:blip r:embed="rId2"/>
          <a:stretch>
            <a:fillRect/>
          </a:stretch>
        </p:blipFill>
        <p:spPr>
          <a:xfrm>
            <a:off x="6793064" y="1"/>
            <a:ext cx="2350936" cy="1340768"/>
          </a:xfrm>
          <a:prstGeom prst="rect">
            <a:avLst/>
          </a:prstGeom>
        </p:spPr>
      </p:pic>
    </p:spTree>
    <p:extLst>
      <p:ext uri="{BB962C8B-B14F-4D97-AF65-F5344CB8AC3E}">
        <p14:creationId xmlns:p14="http://schemas.microsoft.com/office/powerpoint/2010/main" val="3040303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2471E16-D0E4-11CA-F692-A01B1603A68B}"/>
              </a:ext>
            </a:extLst>
          </p:cNvPr>
          <p:cNvSpPr txBox="1"/>
          <p:nvPr/>
        </p:nvSpPr>
        <p:spPr>
          <a:xfrm>
            <a:off x="755576" y="548680"/>
            <a:ext cx="7416824" cy="5028428"/>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Le due grazie per cui non finir</a:t>
            </a:r>
            <a:r>
              <a:rPr lang="it-IT" sz="1800" kern="50" dirty="0">
                <a:effectLst/>
                <a:latin typeface="Georgia" panose="02040502050405020303" pitchFamily="18" charset="0"/>
                <a:ea typeface="DejaVu Sans Condensed" panose="020B0606030804020204" pitchFamily="34" charset="0"/>
                <a:cs typeface="Georgia" panose="02040502050405020303" pitchFamily="18" charset="0"/>
              </a:rPr>
              <a:t>ò</a:t>
            </a:r>
            <a:r>
              <a:rPr lang="it-IT" sz="1800" kern="50" dirty="0">
                <a:effectLst/>
                <a:latin typeface="Georgia" panose="02040502050405020303" pitchFamily="18" charset="0"/>
                <a:ea typeface="DejaVu Sans Condensed" panose="020B0606030804020204" pitchFamily="34" charset="0"/>
                <a:cs typeface="Lohit Hindi"/>
              </a:rPr>
              <a:t> mai di ringraziare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per tutta l'eternità, sono di avermi fatto la grazia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del sacerdozio e di avermi fatto missionario. (Br 05.02.1890)</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Die </a:t>
            </a:r>
            <a:r>
              <a:rPr lang="it-IT" sz="1800" i="1" kern="50" dirty="0" err="1">
                <a:effectLst/>
                <a:latin typeface="Georgia" panose="02040502050405020303" pitchFamily="18" charset="0"/>
                <a:ea typeface="DejaVu Sans Condensed" panose="020B0606030804020204" pitchFamily="34" charset="0"/>
                <a:cs typeface="Lohit Hindi"/>
              </a:rPr>
              <a:t>beiden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Gnaden</a:t>
            </a:r>
            <a:r>
              <a:rPr lang="it-IT" sz="1800" i="1" kern="50" dirty="0">
                <a:effectLst/>
                <a:latin typeface="Georgia" panose="02040502050405020303" pitchFamily="18" charset="0"/>
                <a:ea typeface="DejaVu Sans Condensed" panose="020B0606030804020204" pitchFamily="34" charset="0"/>
                <a:cs typeface="Lohit Hindi"/>
              </a:rPr>
              <a:t>, für die ich </a:t>
            </a:r>
            <a:r>
              <a:rPr lang="it-IT" sz="1800" i="1" kern="50" dirty="0" err="1">
                <a:effectLst/>
                <a:latin typeface="Georgia" panose="02040502050405020303" pitchFamily="18" charset="0"/>
                <a:ea typeface="DejaVu Sans Condensed" panose="020B0606030804020204" pitchFamily="34" charset="0"/>
                <a:cs typeface="Lohit Hindi"/>
              </a:rPr>
              <a:t>nie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aufhören</a:t>
            </a:r>
            <a:r>
              <a:rPr lang="it-IT" sz="1800" i="1" kern="50" dirty="0">
                <a:effectLst/>
                <a:latin typeface="Georgia" panose="02040502050405020303" pitchFamily="18" charset="0"/>
                <a:ea typeface="DejaVu Sans Condensed" panose="020B0606030804020204" pitchFamily="34" charset="0"/>
                <a:cs typeface="Lohit Hindi"/>
              </a:rPr>
              <a:t> werde, </a:t>
            </a: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für alle </a:t>
            </a:r>
            <a:r>
              <a:rPr lang="it-IT" sz="1800" i="1" kern="50" dirty="0" err="1">
                <a:effectLst/>
                <a:latin typeface="Georgia" panose="02040502050405020303" pitchFamily="18" charset="0"/>
                <a:ea typeface="DejaVu Sans Condensed" panose="020B0606030804020204" pitchFamily="34" charset="0"/>
                <a:cs typeface="Lohit Hindi"/>
              </a:rPr>
              <a:t>Ewigkeit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danken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Gott</a:t>
            </a:r>
            <a:r>
              <a:rPr lang="it-IT" sz="1800" i="1" kern="50" dirty="0">
                <a:effectLst/>
                <a:latin typeface="Georgia" panose="02040502050405020303" pitchFamily="18" charset="0"/>
                <a:ea typeface="DejaVu Sans Condensed" panose="020B0606030804020204" pitchFamily="34" charset="0"/>
                <a:cs typeface="Lohit Hindi"/>
              </a:rPr>
              <a:t> mir </a:t>
            </a: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die </a:t>
            </a:r>
            <a:r>
              <a:rPr lang="it-IT" sz="1800" i="1" kern="50" dirty="0" err="1">
                <a:effectLst/>
                <a:latin typeface="Georgia" panose="02040502050405020303" pitchFamily="18" charset="0"/>
                <a:ea typeface="DejaVu Sans Condensed" panose="020B0606030804020204" pitchFamily="34" charset="0"/>
                <a:cs typeface="Lohit Hindi"/>
              </a:rPr>
              <a:t>Gnade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Priestertums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geschenkt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hat</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dass</a:t>
            </a:r>
            <a:r>
              <a:rPr lang="it-IT" sz="1800" i="1" kern="50" dirty="0">
                <a:effectLst/>
                <a:latin typeface="Georgia" panose="02040502050405020303" pitchFamily="18" charset="0"/>
                <a:ea typeface="DejaVu Sans Condensed" panose="020B0606030804020204" pitchFamily="34" charset="0"/>
                <a:cs typeface="Lohit Hindi"/>
              </a:rPr>
              <a:t> Er </a:t>
            </a:r>
            <a:r>
              <a:rPr lang="it-IT" sz="1800" i="1" kern="50" dirty="0" err="1">
                <a:effectLst/>
                <a:latin typeface="Georgia" panose="02040502050405020303" pitchFamily="18" charset="0"/>
                <a:ea typeface="DejaVu Sans Condensed" panose="020B0606030804020204" pitchFamily="34" charset="0"/>
                <a:cs typeface="Lohit Hindi"/>
              </a:rPr>
              <a:t>mich</a:t>
            </a:r>
            <a:r>
              <a:rPr lang="it-IT" sz="1800" i="1" kern="50" dirty="0">
                <a:effectLst/>
                <a:latin typeface="Georgia" panose="02040502050405020303" pitchFamily="18" charset="0"/>
                <a:ea typeface="DejaVu Sans Condensed" panose="020B0606030804020204" pitchFamily="34" charset="0"/>
                <a:cs typeface="Lohit Hindi"/>
              </a:rPr>
              <a:t> zum </a:t>
            </a:r>
            <a:r>
              <a:rPr lang="it-IT" sz="1800" i="1" kern="50" dirty="0" err="1">
                <a:effectLst/>
                <a:latin typeface="Georgia" panose="02040502050405020303" pitchFamily="18" charset="0"/>
                <a:ea typeface="DejaVu Sans Condensed" panose="020B0606030804020204" pitchFamily="34" charset="0"/>
                <a:cs typeface="Lohit Hindi"/>
              </a:rPr>
              <a:t>Missionar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gemacht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hat</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 essere missionario io non considero come un sacrificio ch'io faccio a Dio, ma come la più grande grazia che Dio mi fa. (Br 29.10.1878)</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Missionar</a:t>
            </a:r>
            <a:r>
              <a:rPr lang="it-IT" sz="1800" i="1" kern="50" dirty="0">
                <a:effectLst/>
                <a:latin typeface="Georgia" panose="02040502050405020303" pitchFamily="18" charset="0"/>
                <a:ea typeface="DejaVu Sans Condensed" panose="020B0606030804020204" pitchFamily="34" charset="0"/>
                <a:cs typeface="Lohit Hindi"/>
              </a:rPr>
              <a:t> Sein </a:t>
            </a:r>
            <a:r>
              <a:rPr lang="it-IT" sz="1800" i="1" kern="50" dirty="0" err="1">
                <a:effectLst/>
                <a:latin typeface="Georgia" panose="02040502050405020303" pitchFamily="18" charset="0"/>
                <a:ea typeface="DejaVu Sans Condensed" panose="020B0606030804020204" pitchFamily="34" charset="0"/>
                <a:cs typeface="Lohit Hindi"/>
              </a:rPr>
              <a:t>betrachte</a:t>
            </a:r>
            <a:r>
              <a:rPr lang="it-IT" sz="1800" i="1" kern="50" dirty="0">
                <a:effectLst/>
                <a:latin typeface="Georgia" panose="02040502050405020303" pitchFamily="18" charset="0"/>
                <a:ea typeface="DejaVu Sans Condensed" panose="020B0606030804020204" pitchFamily="34" charset="0"/>
                <a:cs typeface="Lohit Hindi"/>
              </a:rPr>
              <a:t> ich es nicht </a:t>
            </a:r>
            <a:r>
              <a:rPr lang="it-IT" sz="1800" i="1" kern="50" dirty="0" err="1">
                <a:effectLst/>
                <a:latin typeface="Georgia" panose="02040502050405020303" pitchFamily="18" charset="0"/>
                <a:ea typeface="DejaVu Sans Condensed" panose="020B0606030804020204" pitchFamily="34" charset="0"/>
                <a:cs typeface="Lohit Hindi"/>
              </a:rPr>
              <a:t>als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Opfer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ich </a:t>
            </a:r>
            <a:r>
              <a:rPr lang="it-IT" sz="1800" i="1" kern="50" dirty="0" err="1">
                <a:effectLst/>
                <a:latin typeface="Georgia" panose="02040502050405020303" pitchFamily="18" charset="0"/>
                <a:ea typeface="DejaVu Sans Condensed" panose="020B0606030804020204" pitchFamily="34" charset="0"/>
                <a:cs typeface="Lohit Hindi"/>
              </a:rPr>
              <a:t>Gott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bringe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sondern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als</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größte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Gnade</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Gott</a:t>
            </a:r>
            <a:r>
              <a:rPr lang="it-IT" sz="1800" i="1" kern="50" dirty="0">
                <a:effectLst/>
                <a:latin typeface="Georgia" panose="02040502050405020303" pitchFamily="18" charset="0"/>
                <a:ea typeface="DejaVu Sans Condensed" panose="020B0606030804020204" pitchFamily="34" charset="0"/>
                <a:cs typeface="Lohit Hindi"/>
              </a:rPr>
              <a:t> mir </a:t>
            </a:r>
            <a:r>
              <a:rPr lang="it-IT" sz="1800" i="1" kern="50" dirty="0" err="1">
                <a:effectLst/>
                <a:latin typeface="Georgia" panose="02040502050405020303" pitchFamily="18" charset="0"/>
                <a:ea typeface="DejaVu Sans Condensed" panose="020B0606030804020204" pitchFamily="34" charset="0"/>
                <a:cs typeface="Lohit Hindi"/>
              </a:rPr>
              <a:t>gibt</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14589E1C-9845-DA0E-5F89-9D90F7FDA946}"/>
              </a:ext>
            </a:extLst>
          </p:cNvPr>
          <p:cNvPicPr>
            <a:picLocks noChangeAspect="1"/>
          </p:cNvPicPr>
          <p:nvPr/>
        </p:nvPicPr>
        <p:blipFill>
          <a:blip r:embed="rId3"/>
          <a:stretch>
            <a:fillRect/>
          </a:stretch>
        </p:blipFill>
        <p:spPr>
          <a:xfrm>
            <a:off x="6793064" y="1"/>
            <a:ext cx="2350936" cy="1340768"/>
          </a:xfrm>
          <a:prstGeom prst="rect">
            <a:avLst/>
          </a:prstGeom>
        </p:spPr>
      </p:pic>
    </p:spTree>
    <p:extLst>
      <p:ext uri="{BB962C8B-B14F-4D97-AF65-F5344CB8AC3E}">
        <p14:creationId xmlns:p14="http://schemas.microsoft.com/office/powerpoint/2010/main" val="1693868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F957819-F52F-CE85-6E3C-74DE014094EC}"/>
              </a:ext>
            </a:extLst>
          </p:cNvPr>
          <p:cNvSpPr txBox="1"/>
          <p:nvPr/>
        </p:nvSpPr>
        <p:spPr>
          <a:xfrm>
            <a:off x="791580" y="692696"/>
            <a:ext cx="7560840" cy="4889928"/>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Ogni sacerdote e ogni missionario che non ha lo spirito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di un religioso è come uno scheletro ambulante. </a:t>
            </a:r>
            <a:endParaRPr lang="it-IT" sz="2000" kern="50" dirty="0">
              <a:effectLst/>
              <a:latin typeface="Times New Roman" panose="02020603050405020304" pitchFamily="18" charset="0"/>
              <a:ea typeface="DejaVu Sans Condensed" panose="020B0606030804020204" pitchFamily="34" charset="0"/>
              <a:cs typeface="Lohit Hindi"/>
            </a:endParaRPr>
          </a:p>
          <a:p>
            <a:pPr>
              <a:lnSpc>
                <a:spcPct val="150000"/>
              </a:lnSpc>
            </a:pP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Jeder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Priester</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jeder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Missionar</a:t>
            </a:r>
            <a:r>
              <a:rPr lang="it-IT" sz="1800" i="1" kern="50" dirty="0">
                <a:effectLst/>
                <a:latin typeface="Georgia" panose="02040502050405020303" pitchFamily="18" charset="0"/>
                <a:ea typeface="DejaVu Sans Condensed" panose="020B0606030804020204" pitchFamily="34" charset="0"/>
                <a:cs typeface="Lohit Hindi"/>
              </a:rPr>
              <a:t>, der nicht </a:t>
            </a: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Ordensmanns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hat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wandelndes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Skelett</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endParaRPr lang="it-IT" sz="1200" kern="50" dirty="0">
              <a:effectLst/>
              <a:latin typeface="Georgia" panose="02040502050405020303"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Nella Chiesa ci sono innumeri modi di fare del bene, ma il modo più meritevole è quello diffondere la fede. Ci sono molti stati tra gli uomini, ma quello del missionario è il più sublime.</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In der </a:t>
            </a:r>
            <a:r>
              <a:rPr lang="it-IT" sz="1800" i="1" kern="50" dirty="0" err="1">
                <a:effectLst/>
                <a:latin typeface="Georgia" panose="02040502050405020303" pitchFamily="18" charset="0"/>
                <a:ea typeface="DejaVu Sans Condensed" panose="020B0606030804020204" pitchFamily="34" charset="0"/>
                <a:cs typeface="Lohit Hindi"/>
              </a:rPr>
              <a:t>Kirche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gibt</a:t>
            </a:r>
            <a:r>
              <a:rPr lang="it-IT" sz="1800" i="1" kern="50" dirty="0">
                <a:effectLst/>
                <a:latin typeface="Georgia" panose="02040502050405020303" pitchFamily="18" charset="0"/>
                <a:ea typeface="DejaVu Sans Condensed" panose="020B0606030804020204" pitchFamily="34" charset="0"/>
                <a:cs typeface="Lohit Hindi"/>
              </a:rPr>
              <a:t> es </a:t>
            </a:r>
            <a:r>
              <a:rPr lang="it-IT" sz="1800" i="1" kern="50" dirty="0" err="1">
                <a:effectLst/>
                <a:latin typeface="Georgia" panose="02040502050405020303" pitchFamily="18" charset="0"/>
                <a:ea typeface="DejaVu Sans Condensed" panose="020B0606030804020204" pitchFamily="34" charset="0"/>
                <a:cs typeface="Lohit Hindi"/>
              </a:rPr>
              <a:t>unzählige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Möglichkeiten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Gutes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tun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aber</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verdienstvollste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Weg</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Glauben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verbreiten</a:t>
            </a:r>
            <a:r>
              <a:rPr lang="it-IT" sz="1800" i="1" kern="50" dirty="0">
                <a:effectLst/>
                <a:latin typeface="Georgia" panose="02040502050405020303" pitchFamily="18" charset="0"/>
                <a:ea typeface="DejaVu Sans Condensed" panose="020B0606030804020204" pitchFamily="34" charset="0"/>
                <a:cs typeface="Lohit Hindi"/>
              </a:rPr>
              <a:t>. Es </a:t>
            </a:r>
            <a:r>
              <a:rPr lang="it-IT" sz="1800" i="1" kern="50" dirty="0" err="1">
                <a:effectLst/>
                <a:latin typeface="Georgia" panose="02040502050405020303" pitchFamily="18" charset="0"/>
                <a:ea typeface="DejaVu Sans Condensed" panose="020B0606030804020204" pitchFamily="34" charset="0"/>
                <a:cs typeface="Lohit Hindi"/>
              </a:rPr>
              <a:t>gibt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viele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Zustände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unter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Menschen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aber</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des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Missionars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erhabenste</a:t>
            </a:r>
            <a:r>
              <a:rPr lang="it-IT" sz="1800" i="1" kern="50" dirty="0">
                <a:effectLst/>
                <a:latin typeface="Georgia" panose="02040502050405020303" pitchFamily="18" charset="0"/>
                <a:ea typeface="DejaVu Sans Condensed" panose="020B0606030804020204" pitchFamily="34" charset="0"/>
                <a:cs typeface="Lohit Hindi"/>
              </a:rPr>
              <a:t>.</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8CD46622-A11D-58E0-3C12-B5183E388219}"/>
              </a:ext>
            </a:extLst>
          </p:cNvPr>
          <p:cNvPicPr>
            <a:picLocks noChangeAspect="1"/>
          </p:cNvPicPr>
          <p:nvPr/>
        </p:nvPicPr>
        <p:blipFill>
          <a:blip r:embed="rId3"/>
          <a:stretch>
            <a:fillRect/>
          </a:stretch>
        </p:blipFill>
        <p:spPr>
          <a:xfrm>
            <a:off x="6793064" y="1"/>
            <a:ext cx="2350936" cy="1340768"/>
          </a:xfrm>
          <a:prstGeom prst="rect">
            <a:avLst/>
          </a:prstGeom>
        </p:spPr>
      </p:pic>
    </p:spTree>
    <p:extLst>
      <p:ext uri="{BB962C8B-B14F-4D97-AF65-F5344CB8AC3E}">
        <p14:creationId xmlns:p14="http://schemas.microsoft.com/office/powerpoint/2010/main" val="10109961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1EFB2CF-4048-A203-3CFF-5AD7BC1180C5}"/>
              </a:ext>
            </a:extLst>
          </p:cNvPr>
          <p:cNvSpPr txBox="1"/>
          <p:nvPr/>
        </p:nvSpPr>
        <p:spPr>
          <a:xfrm>
            <a:off x="755576" y="476671"/>
            <a:ext cx="7560840" cy="5228483"/>
          </a:xfrm>
          <a:prstGeom prst="rect">
            <a:avLst/>
          </a:prstGeom>
          <a:noFill/>
        </p:spPr>
        <p:txBody>
          <a:bodyPr wrap="square">
            <a:spAutoFit/>
          </a:bodyPr>
          <a:lstStyle/>
          <a:p>
            <a:pPr algn="ctr">
              <a:lnSpc>
                <a:spcPct val="150000"/>
              </a:lnSpc>
            </a:pPr>
            <a:r>
              <a:rPr lang="it-IT" sz="1800" b="1" kern="50" cap="small" dirty="0">
                <a:effectLst/>
                <a:latin typeface="Georgia" panose="02040502050405020303" pitchFamily="18" charset="0"/>
                <a:ea typeface="DejaVu Sans Condensed" panose="020B0606030804020204" pitchFamily="34" charset="0"/>
                <a:cs typeface="Lohit Hindi"/>
              </a:rPr>
              <a:t>Collaborazione all’opera missionaria</a:t>
            </a:r>
            <a:br>
              <a:rPr lang="it-IT" sz="1800" b="1" kern="50" cap="small" dirty="0">
                <a:effectLst/>
                <a:latin typeface="Georgia" panose="02040502050405020303" pitchFamily="18" charset="0"/>
                <a:ea typeface="DejaVu Sans Condensed" panose="020B0606030804020204" pitchFamily="34" charset="0"/>
                <a:cs typeface="Lohit Hindi"/>
              </a:rPr>
            </a:br>
            <a:r>
              <a:rPr lang="it-IT" sz="1800" b="1" i="1" kern="50" cap="small" dirty="0" err="1">
                <a:effectLst/>
                <a:latin typeface="Georgia" panose="02040502050405020303" pitchFamily="18" charset="0"/>
                <a:ea typeface="DejaVu Sans Condensed" panose="020B0606030804020204" pitchFamily="34" charset="0"/>
                <a:cs typeface="Lohit Hindi"/>
              </a:rPr>
              <a:t>Mitarbeit</a:t>
            </a:r>
            <a:r>
              <a:rPr lang="it-IT" sz="1800" b="1" i="1" kern="50" cap="small" dirty="0">
                <a:effectLst/>
                <a:latin typeface="Georgia" panose="02040502050405020303" pitchFamily="18" charset="0"/>
                <a:ea typeface="DejaVu Sans Condensed" panose="020B0606030804020204" pitchFamily="34" charset="0"/>
                <a:cs typeface="Lohit Hindi"/>
              </a:rPr>
              <a:t> in der </a:t>
            </a:r>
            <a:r>
              <a:rPr lang="it-IT" sz="1800" b="1" i="1" kern="50" cap="small" dirty="0" err="1">
                <a:effectLst/>
                <a:latin typeface="Georgia" panose="02040502050405020303" pitchFamily="18" charset="0"/>
                <a:ea typeface="DejaVu Sans Condensed" panose="020B0606030804020204" pitchFamily="34" charset="0"/>
                <a:cs typeface="Lohit Hindi"/>
              </a:rPr>
              <a:t>Missionstätigkeit</a:t>
            </a:r>
            <a:endParaRPr lang="it-IT" sz="2000" kern="50" dirty="0">
              <a:effectLst/>
              <a:latin typeface="Times New Roman" panose="02020603050405020304" pitchFamily="18" charset="0"/>
              <a:ea typeface="DejaVu Sans Condensed" panose="020B0606030804020204" pitchFamily="34" charset="0"/>
              <a:cs typeface="Lohit Hindi"/>
            </a:endParaRPr>
          </a:p>
          <a:p>
            <a:pPr algn="ctr">
              <a:lnSpc>
                <a:spcPct val="200000"/>
              </a:lnSpc>
            </a:pP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L'orazione </a:t>
            </a:r>
            <a:r>
              <a:rPr lang="it-IT" sz="1800" kern="50" dirty="0">
                <a:effectLst/>
                <a:latin typeface="Georgia" panose="02040502050405020303" pitchFamily="18" charset="0"/>
                <a:ea typeface="DejaVu Sans Condensed" panose="020B0606030804020204" pitchFamily="34" charset="0"/>
                <a:cs typeface="Georgia" panose="02040502050405020303" pitchFamily="18" charset="0"/>
              </a:rPr>
              <a:t>è</a:t>
            </a:r>
            <a:r>
              <a:rPr lang="it-IT" sz="1800" kern="50" dirty="0">
                <a:effectLst/>
                <a:latin typeface="Georgia" panose="02040502050405020303" pitchFamily="18" charset="0"/>
                <a:ea typeface="DejaVu Sans Condensed" panose="020B0606030804020204" pitchFamily="34" charset="0"/>
                <a:cs typeface="Lohit Hindi"/>
              </a:rPr>
              <a:t> il pi</a:t>
            </a:r>
            <a:r>
              <a:rPr lang="it-IT" sz="1800" kern="50" dirty="0">
                <a:effectLst/>
                <a:latin typeface="Georgia" panose="02040502050405020303" pitchFamily="18" charset="0"/>
                <a:ea typeface="DejaVu Sans Condensed" panose="020B0606030804020204" pitchFamily="34" charset="0"/>
                <a:cs typeface="Georgia" panose="02040502050405020303" pitchFamily="18" charset="0"/>
              </a:rPr>
              <a:t>ù</a:t>
            </a:r>
            <a:r>
              <a:rPr lang="it-IT" sz="1800" kern="50" dirty="0">
                <a:effectLst/>
                <a:latin typeface="Georgia" panose="02040502050405020303" pitchFamily="18" charset="0"/>
                <a:ea typeface="DejaVu Sans Condensed" panose="020B0606030804020204" pitchFamily="34" charset="0"/>
                <a:cs typeface="Lohit Hindi"/>
              </a:rPr>
              <a:t> grande aiuto per noi missionari.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(Br 11.09.1894)</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Gebet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größte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Hilfe</a:t>
            </a:r>
            <a:r>
              <a:rPr lang="it-IT" sz="1800" i="1" kern="50" dirty="0">
                <a:effectLst/>
                <a:latin typeface="Georgia" panose="02040502050405020303" pitchFamily="18" charset="0"/>
                <a:ea typeface="DejaVu Sans Condensed" panose="020B0606030804020204" pitchFamily="34" charset="0"/>
                <a:cs typeface="Lohit Hindi"/>
              </a:rPr>
              <a:t> für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Missionare</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Verweigern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Sie</a:t>
            </a:r>
            <a:r>
              <a:rPr lang="it-IT" sz="1800" i="1" kern="50" dirty="0">
                <a:effectLst/>
                <a:latin typeface="Georgia" panose="02040502050405020303" pitchFamily="18" charset="0"/>
                <a:ea typeface="DejaVu Sans Condensed" panose="020B0606030804020204" pitchFamily="34" charset="0"/>
                <a:cs typeface="Lohit Hindi"/>
              </a:rPr>
              <a:t> mir nicht die </a:t>
            </a:r>
            <a:r>
              <a:rPr lang="it-IT" sz="1800" i="1" kern="50" dirty="0" err="1">
                <a:effectLst/>
                <a:latin typeface="Georgia" panose="02040502050405020303" pitchFamily="18" charset="0"/>
                <a:ea typeface="DejaVu Sans Condensed" panose="020B0606030804020204" pitchFamily="34" charset="0"/>
                <a:cs typeface="Lohit Hindi"/>
              </a:rPr>
              <a:t>Almosen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Gebets</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notwendiger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als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alles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andere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Aber</a:t>
            </a:r>
            <a:r>
              <a:rPr lang="it-IT" sz="1800" i="1" kern="50" dirty="0">
                <a:effectLst/>
                <a:latin typeface="Georgia" panose="02040502050405020303" pitchFamily="18" charset="0"/>
                <a:ea typeface="DejaVu Sans Condensed" panose="020B0606030804020204" pitchFamily="34" charset="0"/>
                <a:cs typeface="Lohit Hindi"/>
              </a:rPr>
              <a:t> auch </a:t>
            </a:r>
            <a:r>
              <a:rPr lang="it-IT" sz="1800" i="1" kern="50" dirty="0" err="1">
                <a:effectLst/>
                <a:latin typeface="Georgia" panose="02040502050405020303" pitchFamily="18" charset="0"/>
                <a:ea typeface="DejaVu Sans Condensed" panose="020B0606030804020204" pitchFamily="34" charset="0"/>
                <a:cs typeface="Lohit Hindi"/>
              </a:rPr>
              <a:t>ohne</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finanziellen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Mittel</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Hände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gebunden</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obwohl</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Geld</a:t>
            </a:r>
            <a:r>
              <a:rPr lang="it-IT" sz="1800" i="1" kern="50" dirty="0">
                <a:effectLst/>
                <a:latin typeface="Georgia" panose="02040502050405020303" pitchFamily="18" charset="0"/>
                <a:ea typeface="DejaVu Sans Condensed" panose="020B0606030804020204" pitchFamily="34" charset="0"/>
                <a:cs typeface="Lohit Hindi"/>
              </a:rPr>
              <a:t> nur die </a:t>
            </a:r>
            <a:r>
              <a:rPr lang="it-IT" sz="1800" i="1" kern="50" dirty="0" err="1">
                <a:effectLst/>
                <a:latin typeface="Georgia" panose="02040502050405020303" pitchFamily="18" charset="0"/>
                <a:ea typeface="DejaVu Sans Condensed" panose="020B0606030804020204" pitchFamily="34" charset="0"/>
                <a:cs typeface="Lohit Hindi"/>
              </a:rPr>
              <a:t>Welt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beherrscht</a:t>
            </a:r>
            <a:r>
              <a:rPr lang="it-IT" sz="1800" i="1" kern="50" dirty="0">
                <a:effectLst/>
                <a:latin typeface="Georgia" panose="02040502050405020303" pitchFamily="18" charset="0"/>
                <a:ea typeface="DejaVu Sans Condensed" panose="020B0606030804020204" pitchFamily="34" charset="0"/>
                <a:cs typeface="Lohit Hindi"/>
              </a:rPr>
              <a:t>, nicht die </a:t>
            </a:r>
            <a:r>
              <a:rPr lang="it-IT" sz="1800" i="1" kern="50" dirty="0" err="1">
                <a:effectLst/>
                <a:latin typeface="Georgia" panose="02040502050405020303" pitchFamily="18" charset="0"/>
                <a:ea typeface="DejaVu Sans Condensed" panose="020B0606030804020204" pitchFamily="34" charset="0"/>
                <a:cs typeface="Lohit Hindi"/>
              </a:rPr>
              <a:t>Kirche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bleibt</a:t>
            </a:r>
            <a:r>
              <a:rPr lang="it-IT" sz="1800" i="1" kern="50" dirty="0">
                <a:effectLst/>
                <a:latin typeface="Georgia" panose="02040502050405020303" pitchFamily="18" charset="0"/>
                <a:ea typeface="DejaVu Sans Condensed" panose="020B0606030804020204" pitchFamily="34" charset="0"/>
                <a:cs typeface="Lohit Hindi"/>
              </a:rPr>
              <a:t> es </a:t>
            </a:r>
            <a:r>
              <a:rPr lang="it-IT" sz="1800" i="1" kern="50" dirty="0" err="1">
                <a:effectLst/>
                <a:latin typeface="Georgia" panose="02040502050405020303" pitchFamily="18" charset="0"/>
                <a:ea typeface="DejaVu Sans Condensed" panose="020B0606030804020204" pitchFamily="34" charset="0"/>
                <a:cs typeface="Lohit Hindi"/>
              </a:rPr>
              <a:t>wahr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dass</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Missionar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im</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heidnischen</a:t>
            </a:r>
            <a:r>
              <a:rPr lang="it-IT" sz="1800" i="1" kern="50" dirty="0">
                <a:effectLst/>
                <a:latin typeface="Georgia" panose="02040502050405020303" pitchFamily="18" charset="0"/>
                <a:ea typeface="DejaVu Sans Condensed" panose="020B0606030804020204" pitchFamily="34" charset="0"/>
                <a:cs typeface="Lohit Hindi"/>
              </a:rPr>
              <a:t> Land </a:t>
            </a:r>
            <a:r>
              <a:rPr lang="it-IT" sz="1800" i="1" kern="50" dirty="0" err="1">
                <a:effectLst/>
                <a:latin typeface="Georgia" panose="02040502050405020303" pitchFamily="18" charset="0"/>
                <a:ea typeface="DejaVu Sans Condensed" panose="020B0606030804020204" pitchFamily="34" charset="0"/>
                <a:cs typeface="Lohit Hindi"/>
              </a:rPr>
              <a:t>ohne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Geld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keine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großen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Eroberungen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machen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kann</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1026" name="Picture 2" descr="VATICANO - Papa Francesco: nella missione cristiana non ci sono  “protagonisti” e “esecutori” - Agenzia Fides">
            <a:extLst>
              <a:ext uri="{FF2B5EF4-FFF2-40B4-BE49-F238E27FC236}">
                <a16:creationId xmlns:a16="http://schemas.microsoft.com/office/drawing/2014/main" id="{D9176A8F-17A5-D1E5-41A1-17298FFAC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9673" y="0"/>
            <a:ext cx="1914327" cy="121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6265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42BD496-2076-77BA-6610-A41450F71B9A}"/>
              </a:ext>
            </a:extLst>
          </p:cNvPr>
          <p:cNvSpPr txBox="1"/>
          <p:nvPr/>
        </p:nvSpPr>
        <p:spPr>
          <a:xfrm>
            <a:off x="827584" y="620687"/>
            <a:ext cx="7560840" cy="4612929"/>
          </a:xfrm>
          <a:prstGeom prst="rect">
            <a:avLst/>
          </a:prstGeom>
          <a:noFill/>
        </p:spPr>
        <p:txBody>
          <a:bodyPr wrap="square">
            <a:spAutoFit/>
          </a:bodyPr>
          <a:lstStyle/>
          <a:p>
            <a:pPr>
              <a:lnSpc>
                <a:spcPct val="150000"/>
              </a:lnSpc>
            </a:pPr>
            <a:r>
              <a:rPr lang="it-IT" sz="1800" b="1" kern="50" cap="small" dirty="0">
                <a:effectLst/>
                <a:latin typeface="Georgia" panose="02040502050405020303" pitchFamily="18" charset="0"/>
                <a:ea typeface="DejaVu Sans Condensed" panose="020B0606030804020204" pitchFamily="34" charset="0"/>
                <a:cs typeface="Lohit Hindi"/>
              </a:rPr>
              <a:t>       Amore del prossimo e altre virtù</a:t>
            </a:r>
            <a:br>
              <a:rPr lang="it-IT" sz="1800" b="1" kern="50" cap="small" dirty="0">
                <a:effectLst/>
                <a:latin typeface="Georgia" panose="02040502050405020303" pitchFamily="18" charset="0"/>
                <a:ea typeface="DejaVu Sans Condensed" panose="020B0606030804020204" pitchFamily="34" charset="0"/>
                <a:cs typeface="Lohit Hindi"/>
              </a:rPr>
            </a:br>
            <a:r>
              <a:rPr lang="it-IT" sz="1800" b="1" i="1" kern="50" cap="small" dirty="0" err="1">
                <a:effectLst/>
                <a:latin typeface="Georgia" panose="02040502050405020303" pitchFamily="18" charset="0"/>
                <a:ea typeface="DejaVu Sans Condensed" panose="020B0606030804020204" pitchFamily="34" charset="0"/>
                <a:cs typeface="Lohit Hindi"/>
              </a:rPr>
              <a:t>Liebe</a:t>
            </a:r>
            <a:r>
              <a:rPr lang="it-IT" sz="1800" b="1" i="1" kern="50" cap="small" dirty="0">
                <a:effectLst/>
                <a:latin typeface="Georgia" panose="02040502050405020303" pitchFamily="18" charset="0"/>
                <a:ea typeface="DejaVu Sans Condensed" panose="020B0606030804020204" pitchFamily="34" charset="0"/>
                <a:cs typeface="Lohit Hindi"/>
              </a:rPr>
              <a:t> zum </a:t>
            </a:r>
            <a:r>
              <a:rPr lang="it-IT" sz="1800" b="1" i="1" kern="50" cap="small" dirty="0" err="1">
                <a:effectLst/>
                <a:latin typeface="Georgia" panose="02040502050405020303" pitchFamily="18" charset="0"/>
                <a:ea typeface="DejaVu Sans Condensed" panose="020B0606030804020204" pitchFamily="34" charset="0"/>
                <a:cs typeface="Lohit Hindi"/>
              </a:rPr>
              <a:t>Nächsten</a:t>
            </a:r>
            <a:r>
              <a:rPr lang="it-IT" sz="1800" b="1" i="1" kern="50" cap="small" dirty="0">
                <a:effectLst/>
                <a:latin typeface="Georgia" panose="02040502050405020303" pitchFamily="18" charset="0"/>
                <a:ea typeface="DejaVu Sans Condensed" panose="020B0606030804020204" pitchFamily="34" charset="0"/>
                <a:cs typeface="Lohit Hindi"/>
              </a:rPr>
              <a:t> und </a:t>
            </a:r>
            <a:r>
              <a:rPr lang="it-IT" sz="1800" b="1" i="1" kern="50" cap="small" dirty="0" err="1">
                <a:effectLst/>
                <a:latin typeface="Georgia" panose="02040502050405020303" pitchFamily="18" charset="0"/>
                <a:ea typeface="DejaVu Sans Condensed" panose="020B0606030804020204" pitchFamily="34" charset="0"/>
                <a:cs typeface="Lohit Hindi"/>
              </a:rPr>
              <a:t>andere</a:t>
            </a:r>
            <a:r>
              <a:rPr lang="it-IT" sz="1800" b="1" i="1" kern="50" cap="small" dirty="0">
                <a:effectLst/>
                <a:latin typeface="Georgia" panose="02040502050405020303" pitchFamily="18" charset="0"/>
                <a:ea typeface="DejaVu Sans Condensed" panose="020B0606030804020204" pitchFamily="34" charset="0"/>
                <a:cs typeface="Lohit Hindi"/>
              </a:rPr>
              <a:t> </a:t>
            </a:r>
            <a:r>
              <a:rPr lang="it-IT" sz="1800" b="1" i="1" kern="50" cap="small" dirty="0" err="1">
                <a:effectLst/>
                <a:latin typeface="Georgia" panose="02040502050405020303" pitchFamily="18" charset="0"/>
                <a:ea typeface="DejaVu Sans Condensed" panose="020B0606030804020204" pitchFamily="34" charset="0"/>
                <a:cs typeface="Lohit Hindi"/>
              </a:rPr>
              <a:t>Tugenden</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Il linguaggio dell'amore è l'unica lingua compresa dai pagani.</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Die </a:t>
            </a:r>
            <a:r>
              <a:rPr lang="it-IT" sz="1800" i="1" kern="50" dirty="0" err="1">
                <a:effectLst/>
                <a:latin typeface="Georgia" panose="02040502050405020303" pitchFamily="18" charset="0"/>
                <a:ea typeface="DejaVu Sans Condensed" panose="020B0606030804020204" pitchFamily="34" charset="0"/>
                <a:cs typeface="Lohit Hindi"/>
              </a:rPr>
              <a:t>Sprache</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Liebe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einzige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Sprache</a:t>
            </a:r>
            <a:r>
              <a:rPr lang="it-IT" sz="1800" i="1" kern="50" dirty="0">
                <a:effectLst/>
                <a:latin typeface="Georgia" panose="02040502050405020303" pitchFamily="18" charset="0"/>
                <a:ea typeface="DejaVu Sans Condensed" panose="020B0606030804020204" pitchFamily="34" charset="0"/>
                <a:cs typeface="Lohit Hindi"/>
              </a:rPr>
              <a:t>, die von </a:t>
            </a:r>
            <a:r>
              <a:rPr lang="it-IT" sz="1800" i="1" kern="50" dirty="0" err="1">
                <a:effectLst/>
                <a:latin typeface="Georgia" panose="02040502050405020303" pitchFamily="18" charset="0"/>
                <a:ea typeface="DejaVu Sans Condensed" panose="020B0606030804020204" pitchFamily="34" charset="0"/>
                <a:cs typeface="Lohit Hindi"/>
              </a:rPr>
              <a:t>Heiden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verstan-den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wird</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I pagani si convertono solo per mezzo della grazia di Dio e - aggiungiamo - per mezzo del nostro amore.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Die </a:t>
            </a:r>
            <a:r>
              <a:rPr lang="it-IT" sz="1800" i="1" kern="50" dirty="0" err="1">
                <a:effectLst/>
                <a:latin typeface="Georgia" panose="02040502050405020303" pitchFamily="18" charset="0"/>
                <a:ea typeface="DejaVu Sans Condensed" panose="020B0606030804020204" pitchFamily="34" charset="0"/>
                <a:cs typeface="Lohit Hindi"/>
              </a:rPr>
              <a:t>Heiden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werden</a:t>
            </a:r>
            <a:r>
              <a:rPr lang="it-IT" sz="1800" i="1" kern="50" dirty="0">
                <a:effectLst/>
                <a:latin typeface="Georgia" panose="02040502050405020303" pitchFamily="18" charset="0"/>
                <a:ea typeface="DejaVu Sans Condensed" panose="020B0606030804020204" pitchFamily="34" charset="0"/>
                <a:cs typeface="Lohit Hindi"/>
              </a:rPr>
              <a:t> nur </a:t>
            </a:r>
            <a:r>
              <a:rPr lang="it-IT" sz="1800" i="1" kern="50" dirty="0" err="1">
                <a:effectLst/>
                <a:latin typeface="Georgia" panose="02040502050405020303" pitchFamily="18" charset="0"/>
                <a:ea typeface="DejaVu Sans Condensed" panose="020B0606030804020204" pitchFamily="34" charset="0"/>
                <a:cs typeface="Lohit Hindi"/>
              </a:rPr>
              <a:t>durch</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Gnade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Gottes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bekehrt</a:t>
            </a:r>
            <a:r>
              <a:rPr lang="it-IT" sz="1800" i="1" kern="50" dirty="0">
                <a:effectLst/>
                <a:latin typeface="Georgia" panose="02040502050405020303" pitchFamily="18" charset="0"/>
                <a:ea typeface="DejaVu Sans Condensed" panose="020B0606030804020204" pitchFamily="34" charset="0"/>
                <a:cs typeface="Lohit Hindi"/>
              </a:rPr>
              <a:t> und - </a:t>
            </a:r>
            <a:r>
              <a:rPr lang="it-IT" sz="1800" i="1" kern="50" dirty="0" err="1">
                <a:effectLst/>
                <a:latin typeface="Georgia" panose="02040502050405020303" pitchFamily="18" charset="0"/>
                <a:ea typeface="DejaVu Sans Condensed" panose="020B0606030804020204" pitchFamily="34" charset="0"/>
                <a:cs typeface="Lohit Hindi"/>
              </a:rPr>
              <a:t>fügen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hinzu</a:t>
            </a:r>
            <a:r>
              <a:rPr lang="it-IT" sz="1800" i="1" kern="50" dirty="0">
                <a:effectLst/>
                <a:latin typeface="Georgia" panose="02040502050405020303" pitchFamily="18" charset="0"/>
                <a:ea typeface="DejaVu Sans Condensed" panose="020B0606030804020204" pitchFamily="34" charset="0"/>
                <a:cs typeface="Lohit Hindi"/>
              </a:rPr>
              <a:t> - </a:t>
            </a:r>
            <a:r>
              <a:rPr lang="it-IT" sz="1800" i="1" kern="50" dirty="0" err="1">
                <a:effectLst/>
                <a:latin typeface="Georgia" panose="02040502050405020303" pitchFamily="18" charset="0"/>
                <a:ea typeface="DejaVu Sans Condensed" panose="020B0606030804020204" pitchFamily="34" charset="0"/>
                <a:cs typeface="Lohit Hindi"/>
              </a:rPr>
              <a:t>durch</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unsere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Liebe</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050" name="Picture 2" descr="Come posso essere coinvolto nella vita del mio prossimo? | 13 Maggio 2012 |  ~ Chiesa Cristiana Evangelica della Vera Vite">
            <a:extLst>
              <a:ext uri="{FF2B5EF4-FFF2-40B4-BE49-F238E27FC236}">
                <a16:creationId xmlns:a16="http://schemas.microsoft.com/office/drawing/2014/main" id="{4D244052-B1AF-9638-9AAA-384B363E1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0"/>
            <a:ext cx="2699792" cy="173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981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42BD496-2076-77BA-6610-A41450F71B9A}"/>
              </a:ext>
            </a:extLst>
          </p:cNvPr>
          <p:cNvSpPr txBox="1"/>
          <p:nvPr/>
        </p:nvSpPr>
        <p:spPr>
          <a:xfrm>
            <a:off x="743267" y="404664"/>
            <a:ext cx="7560840" cy="5801716"/>
          </a:xfrm>
          <a:prstGeom prst="rect">
            <a:avLst/>
          </a:prstGeom>
          <a:noFill/>
        </p:spPr>
        <p:txBody>
          <a:bodyPr wrap="square">
            <a:spAutoFit/>
          </a:bodyPr>
          <a:lstStyle/>
          <a:p>
            <a:pPr algn="just">
              <a:lnSpc>
                <a:spcPts val="2800"/>
              </a:lnSpc>
            </a:pPr>
            <a:r>
              <a:rPr lang="it-IT" sz="1800" kern="50" dirty="0">
                <a:effectLst/>
                <a:latin typeface="Georgia" panose="02040502050405020303" pitchFamily="18" charset="0"/>
                <a:ea typeface="DejaVu Sans Condensed" panose="020B0606030804020204" pitchFamily="34" charset="0"/>
                <a:cs typeface="Lohit Hindi"/>
              </a:rPr>
              <a:t>Niente ci è stato così caldamente raccomandato da </a:t>
            </a:r>
          </a:p>
          <a:p>
            <a:pPr algn="just">
              <a:lnSpc>
                <a:spcPts val="2800"/>
              </a:lnSpc>
            </a:pPr>
            <a:r>
              <a:rPr lang="it-IT" sz="1800" kern="50" dirty="0">
                <a:effectLst/>
                <a:latin typeface="Georgia" panose="02040502050405020303" pitchFamily="18" charset="0"/>
                <a:ea typeface="DejaVu Sans Condensed" panose="020B0606030804020204" pitchFamily="34" charset="0"/>
                <a:cs typeface="Lohit Hindi"/>
              </a:rPr>
              <a:t>Gesù Cristo, e niente fu ripetuto tante volte dagli </a:t>
            </a:r>
          </a:p>
          <a:p>
            <a:pPr algn="just">
              <a:lnSpc>
                <a:spcPts val="2800"/>
              </a:lnSpc>
            </a:pPr>
            <a:r>
              <a:rPr lang="it-IT" sz="1800" kern="50" dirty="0">
                <a:effectLst/>
                <a:latin typeface="Georgia" panose="02040502050405020303" pitchFamily="18" charset="0"/>
                <a:ea typeface="DejaVu Sans Condensed" panose="020B0606030804020204" pitchFamily="34" charset="0"/>
                <a:cs typeface="Lohit Hindi"/>
              </a:rPr>
              <a:t>apostoli come il comandamento della carità. </a:t>
            </a:r>
          </a:p>
          <a:p>
            <a:pPr algn="just">
              <a:lnSpc>
                <a:spcPts val="2800"/>
              </a:lnSpc>
            </a:pPr>
            <a:r>
              <a:rPr lang="it-IT" sz="1800" kern="50" dirty="0">
                <a:effectLst/>
                <a:latin typeface="Georgia" panose="02040502050405020303" pitchFamily="18" charset="0"/>
                <a:ea typeface="DejaVu Sans Condensed" panose="020B0606030804020204" pitchFamily="34" charset="0"/>
                <a:cs typeface="Lohit Hindi"/>
              </a:rPr>
              <a:t>Amiamoci con sincera carità fraterna. </a:t>
            </a:r>
          </a:p>
          <a:p>
            <a:pPr algn="just">
              <a:lnSpc>
                <a:spcPts val="2800"/>
              </a:lnSpc>
            </a:pPr>
            <a:r>
              <a:rPr lang="it-IT" sz="1800" kern="50" dirty="0">
                <a:effectLst/>
                <a:latin typeface="Georgia" panose="02040502050405020303" pitchFamily="18" charset="0"/>
                <a:ea typeface="DejaVu Sans Condensed" panose="020B0606030804020204" pitchFamily="34" charset="0"/>
                <a:cs typeface="Lohit Hindi"/>
              </a:rPr>
              <a:t>Sopportiamoci con pazienza, consoliamoci, incoraggiamoci </a:t>
            </a:r>
          </a:p>
          <a:p>
            <a:pPr algn="just">
              <a:lnSpc>
                <a:spcPts val="2800"/>
              </a:lnSpc>
            </a:pPr>
            <a:r>
              <a:rPr lang="it-IT" sz="1800" kern="50" dirty="0">
                <a:effectLst/>
                <a:latin typeface="Georgia" panose="02040502050405020303" pitchFamily="18" charset="0"/>
                <a:ea typeface="DejaVu Sans Condensed" panose="020B0606030804020204" pitchFamily="34" charset="0"/>
                <a:cs typeface="Lohit Hindi"/>
              </a:rPr>
              <a:t>a vicenda al bene, come fratelli animati dagli stessi interessi, </a:t>
            </a:r>
          </a:p>
          <a:p>
            <a:pPr algn="just">
              <a:lnSpc>
                <a:spcPts val="2800"/>
              </a:lnSpc>
            </a:pPr>
            <a:r>
              <a:rPr lang="it-IT" sz="1800" kern="50" dirty="0">
                <a:effectLst/>
                <a:latin typeface="Georgia" panose="02040502050405020303" pitchFamily="18" charset="0"/>
                <a:ea typeface="DejaVu Sans Condensed" panose="020B0606030804020204" pitchFamily="34" charset="0"/>
                <a:cs typeface="Lohit Hindi"/>
              </a:rPr>
              <a:t>trainanti lo stesso carro. Solo uniti dal vincolo di sincera carità saremo forti sul posto che il Signore ci assegnerà. (</a:t>
            </a:r>
            <a:r>
              <a:rPr lang="it-IT" sz="1800" kern="50" dirty="0" err="1">
                <a:effectLst/>
                <a:latin typeface="Georgia" panose="02040502050405020303" pitchFamily="18" charset="0"/>
                <a:ea typeface="DejaVu Sans Condensed" panose="020B0606030804020204" pitchFamily="34" charset="0"/>
                <a:cs typeface="Lohit Hindi"/>
              </a:rPr>
              <a:t>Vortrag</a:t>
            </a:r>
            <a:r>
              <a:rPr lang="it-IT" sz="1800" kern="50" dirty="0">
                <a:effectLst/>
                <a:latin typeface="Georgia" panose="02040502050405020303" pitchFamily="18" charset="0"/>
                <a:ea typeface="DejaVu Sans Condensed" panose="020B0606030804020204" pitchFamily="34" charset="0"/>
                <a:cs typeface="Lohit Hindi"/>
              </a:rPr>
              <a:t>, </a:t>
            </a:r>
            <a:r>
              <a:rPr lang="it-IT" sz="1800" kern="50" dirty="0" err="1">
                <a:effectLst/>
                <a:latin typeface="Georgia" panose="02040502050405020303" pitchFamily="18" charset="0"/>
                <a:ea typeface="DejaVu Sans Condensed" panose="020B0606030804020204" pitchFamily="34" charset="0"/>
                <a:cs typeface="Lohit Hindi"/>
              </a:rPr>
              <a:t>Steyl</a:t>
            </a:r>
            <a:r>
              <a:rPr lang="it-IT" sz="1800" kern="50" dirty="0">
                <a:effectLst/>
                <a:latin typeface="Georgia" panose="02040502050405020303" pitchFamily="18" charset="0"/>
                <a:ea typeface="DejaVu Sans Condensed" panose="020B0606030804020204" pitchFamily="34" charset="0"/>
                <a:cs typeface="Lohit Hindi"/>
              </a:rPr>
              <a:t> 23.02.1879)</a:t>
            </a:r>
          </a:p>
          <a:p>
            <a:pPr algn="just">
              <a:lnSpc>
                <a:spcPts val="2800"/>
              </a:lnSpc>
            </a:pP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ts val="2800"/>
              </a:lnSpc>
            </a:pPr>
            <a:r>
              <a:rPr lang="it-IT" sz="1800" i="1" kern="50" dirty="0" err="1">
                <a:effectLst/>
                <a:latin typeface="Georgia" panose="02040502050405020303" pitchFamily="18" charset="0"/>
                <a:ea typeface="DejaVu Sans Condensed" panose="020B0606030804020204" pitchFamily="34" charset="0"/>
                <a:cs typeface="Lohit Hindi"/>
              </a:rPr>
              <a:t>Nichts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von Jesus Christus so </a:t>
            </a:r>
            <a:r>
              <a:rPr lang="it-IT" sz="1800" i="1" kern="50" dirty="0" err="1">
                <a:effectLst/>
                <a:latin typeface="Georgia" panose="02040502050405020303" pitchFamily="18" charset="0"/>
                <a:ea typeface="DejaVu Sans Condensed" panose="020B0606030804020204" pitchFamily="34" charset="0"/>
                <a:cs typeface="Lohit Hindi"/>
              </a:rPr>
              <a:t>wärmstens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empfohlen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worden</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nichts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von </a:t>
            </a: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Aposteln</a:t>
            </a:r>
            <a:r>
              <a:rPr lang="it-IT" sz="1800" i="1" kern="50" dirty="0">
                <a:effectLst/>
                <a:latin typeface="Georgia" panose="02040502050405020303" pitchFamily="18" charset="0"/>
                <a:ea typeface="DejaVu Sans Condensed" panose="020B0606030804020204" pitchFamily="34" charset="0"/>
                <a:cs typeface="Lohit Hindi"/>
              </a:rPr>
              <a:t> so </a:t>
            </a:r>
            <a:r>
              <a:rPr lang="it-IT" sz="1800" i="1" kern="50" dirty="0" err="1">
                <a:effectLst/>
                <a:latin typeface="Georgia" panose="02040502050405020303" pitchFamily="18" charset="0"/>
                <a:ea typeface="DejaVu Sans Condensed" panose="020B0606030804020204" pitchFamily="34" charset="0"/>
                <a:cs typeface="Lohit Hindi"/>
              </a:rPr>
              <a:t>oft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wiederholt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worden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Gebot</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Nächstenliebe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Lieben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einander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mit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aufrichtiger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brüderlicher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Liebe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Geduld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haben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trösten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ermutigen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einander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Gutes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tun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als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Brüder</a:t>
            </a:r>
            <a:r>
              <a:rPr lang="it-IT" sz="1800" i="1" kern="50" dirty="0">
                <a:effectLst/>
                <a:latin typeface="Georgia" panose="02040502050405020303" pitchFamily="18" charset="0"/>
                <a:ea typeface="DejaVu Sans Condensed" panose="020B0606030804020204" pitchFamily="34" charset="0"/>
                <a:cs typeface="Lohit Hindi"/>
              </a:rPr>
              <a:t>, die von </a:t>
            </a:r>
            <a:r>
              <a:rPr lang="it-IT" sz="1800" i="1" kern="50" dirty="0" err="1">
                <a:effectLst/>
                <a:latin typeface="Georgia" panose="02040502050405020303" pitchFamily="18" charset="0"/>
                <a:ea typeface="DejaVu Sans Condensed" panose="020B0606030804020204" pitchFamily="34" charset="0"/>
                <a:cs typeface="Lohit Hindi"/>
              </a:rPr>
              <a:t>denselben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Interessen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beseelt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denselben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Wagen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ziehen</a:t>
            </a:r>
            <a:r>
              <a:rPr lang="it-IT" sz="1800" i="1" kern="50" dirty="0">
                <a:effectLst/>
                <a:latin typeface="Georgia" panose="02040502050405020303" pitchFamily="18" charset="0"/>
                <a:ea typeface="DejaVu Sans Condensed" panose="020B0606030804020204" pitchFamily="34" charset="0"/>
                <a:cs typeface="Lohit Hindi"/>
              </a:rPr>
              <a:t>. Nur </a:t>
            </a:r>
            <a:r>
              <a:rPr lang="it-IT" sz="1800" i="1" kern="50" dirty="0" err="1">
                <a:effectLst/>
                <a:latin typeface="Georgia" panose="02040502050405020303" pitchFamily="18" charset="0"/>
                <a:ea typeface="DejaVu Sans Condensed" panose="020B0606030804020204" pitchFamily="34" charset="0"/>
                <a:cs typeface="Lohit Hindi"/>
              </a:rPr>
              <a:t>vereint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durch</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Band </a:t>
            </a:r>
            <a:r>
              <a:rPr lang="it-IT" sz="1800" i="1" kern="50" dirty="0" err="1">
                <a:effectLst/>
                <a:latin typeface="Georgia" panose="02040502050405020303" pitchFamily="18" charset="0"/>
                <a:ea typeface="DejaVu Sans Condensed" panose="020B0606030804020204" pitchFamily="34" charset="0"/>
                <a:cs typeface="Lohit Hindi"/>
              </a:rPr>
              <a:t>aufrichtiger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Nächstenliebe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werden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stark</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sein</a:t>
            </a:r>
            <a:r>
              <a:rPr lang="it-IT" sz="1800" i="1" kern="50" dirty="0">
                <a:effectLst/>
                <a:latin typeface="Georgia" panose="02040502050405020303" pitchFamily="18" charset="0"/>
                <a:ea typeface="DejaVu Sans Condensed" panose="020B0606030804020204" pitchFamily="34" charset="0"/>
                <a:cs typeface="Lohit Hindi"/>
              </a:rPr>
              <a:t> an dem </a:t>
            </a:r>
            <a:r>
              <a:rPr lang="it-IT" sz="1800" i="1" kern="50" dirty="0" err="1">
                <a:effectLst/>
                <a:latin typeface="Georgia" panose="02040502050405020303" pitchFamily="18" charset="0"/>
                <a:ea typeface="DejaVu Sans Condensed" panose="020B0606030804020204" pitchFamily="34" charset="0"/>
                <a:cs typeface="Lohit Hindi"/>
              </a:rPr>
              <a:t>Platz</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Herr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zuweist</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4" name="Picture 2" descr="Come posso essere coinvolto nella vita del mio prossimo? | 13 Maggio 2012 |  ~ Chiesa Cristiana Evangelica della Vera Vite">
            <a:extLst>
              <a:ext uri="{FF2B5EF4-FFF2-40B4-BE49-F238E27FC236}">
                <a16:creationId xmlns:a16="http://schemas.microsoft.com/office/drawing/2014/main" id="{2490F4B0-ACFA-E934-E3AB-66CB649A3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0"/>
            <a:ext cx="2699792" cy="173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044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AEC21C5-B480-BA62-F62D-FD6AE065E479}"/>
              </a:ext>
            </a:extLst>
          </p:cNvPr>
          <p:cNvSpPr txBox="1"/>
          <p:nvPr/>
        </p:nvSpPr>
        <p:spPr>
          <a:xfrm>
            <a:off x="886214" y="845536"/>
            <a:ext cx="7416824" cy="5166927"/>
          </a:xfrm>
          <a:prstGeom prst="rect">
            <a:avLst/>
          </a:prstGeom>
          <a:noFill/>
        </p:spPr>
        <p:txBody>
          <a:bodyPr wrap="square">
            <a:spAutoFit/>
          </a:bodyPr>
          <a:lstStyle/>
          <a:p>
            <a:pPr algn="ctr">
              <a:lnSpc>
                <a:spcPct val="150000"/>
              </a:lnSpc>
            </a:pPr>
            <a:r>
              <a:rPr lang="it-IT" sz="1800" b="1" kern="50" cap="small" dirty="0">
                <a:effectLst/>
                <a:latin typeface="Georgia" panose="02040502050405020303" pitchFamily="18" charset="0"/>
                <a:ea typeface="DejaVu Sans Condensed" panose="020B0606030804020204" pitchFamily="34" charset="0"/>
                <a:cs typeface="Lohit Hindi"/>
              </a:rPr>
              <a:t>Matrimonio e famiglia</a:t>
            </a:r>
            <a:br>
              <a:rPr lang="it-IT" sz="1800" b="1" kern="50" cap="small" dirty="0">
                <a:effectLst/>
                <a:latin typeface="Georgia" panose="02040502050405020303" pitchFamily="18" charset="0"/>
                <a:ea typeface="DejaVu Sans Condensed" panose="020B0606030804020204" pitchFamily="34" charset="0"/>
                <a:cs typeface="Lohit Hindi"/>
              </a:rPr>
            </a:br>
            <a:r>
              <a:rPr lang="it-IT" sz="1800" b="1" i="1" kern="50" cap="small" dirty="0" err="1">
                <a:effectLst/>
                <a:latin typeface="Georgia" panose="02040502050405020303" pitchFamily="18" charset="0"/>
                <a:ea typeface="DejaVu Sans Condensed" panose="020B0606030804020204" pitchFamily="34" charset="0"/>
                <a:cs typeface="Lohit Hindi"/>
              </a:rPr>
              <a:t>Ehe</a:t>
            </a:r>
            <a:r>
              <a:rPr lang="it-IT" sz="1800" b="1" i="1" kern="50" cap="small" dirty="0">
                <a:effectLst/>
                <a:latin typeface="Georgia" panose="02040502050405020303" pitchFamily="18" charset="0"/>
                <a:ea typeface="DejaVu Sans Condensed" panose="020B0606030804020204" pitchFamily="34" charset="0"/>
                <a:cs typeface="Lohit Hindi"/>
              </a:rPr>
              <a:t> und </a:t>
            </a:r>
            <a:r>
              <a:rPr lang="it-IT" sz="1800" b="1" i="1" kern="50" cap="small" dirty="0" err="1">
                <a:effectLst/>
                <a:latin typeface="Georgia" panose="02040502050405020303" pitchFamily="18" charset="0"/>
                <a:ea typeface="DejaVu Sans Condensed" panose="020B0606030804020204" pitchFamily="34" charset="0"/>
                <a:cs typeface="Lohit Hindi"/>
              </a:rPr>
              <a:t>Familie</a:t>
            </a:r>
            <a:endParaRPr lang="it-IT" sz="2000" kern="50" dirty="0">
              <a:effectLst/>
              <a:latin typeface="Times New Roman" panose="02020603050405020304" pitchFamily="18" charset="0"/>
              <a:ea typeface="DejaVu Sans Condensed" panose="020B0606030804020204" pitchFamily="34" charset="0"/>
              <a:cs typeface="Lohit Hindi"/>
            </a:endParaRPr>
          </a:p>
          <a:p>
            <a:pPr algn="ctr">
              <a:lnSpc>
                <a:spcPct val="20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Una famiglia veramente cristiana è una delle cose più belle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al mondo. (Br 03.02.1906)</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Eine </a:t>
            </a:r>
            <a:r>
              <a:rPr lang="it-IT" sz="1800" i="1" kern="50" dirty="0" err="1">
                <a:effectLst/>
                <a:latin typeface="Georgia" panose="02040502050405020303" pitchFamily="18" charset="0"/>
                <a:ea typeface="DejaVu Sans Condensed" panose="020B0606030804020204" pitchFamily="34" charset="0"/>
                <a:cs typeface="Lohit Hindi"/>
              </a:rPr>
              <a:t>wahrhaft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christliche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Familie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eines</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schönsten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Dinge</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Welt</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14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La pace di famiglia è uno dei più grandi tesori d`una famiglia cristiana. (Br 25.06.1905)</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Der </a:t>
            </a:r>
            <a:r>
              <a:rPr lang="it-IT" sz="1800" i="1" kern="50" dirty="0" err="1">
                <a:effectLst/>
                <a:latin typeface="Georgia" panose="02040502050405020303" pitchFamily="18" charset="0"/>
                <a:ea typeface="DejaVu Sans Condensed" panose="020B0606030804020204" pitchFamily="34" charset="0"/>
                <a:cs typeface="Lohit Hindi"/>
              </a:rPr>
              <a:t>Familienfrieden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einer</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größten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Schätze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christlichen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Familie</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5" name="Immagine 4">
            <a:extLst>
              <a:ext uri="{FF2B5EF4-FFF2-40B4-BE49-F238E27FC236}">
                <a16:creationId xmlns:a16="http://schemas.microsoft.com/office/drawing/2014/main" id="{7F139436-288D-5FB4-6041-63437079FEEF}"/>
              </a:ext>
            </a:extLst>
          </p:cNvPr>
          <p:cNvPicPr>
            <a:picLocks noChangeAspect="1"/>
          </p:cNvPicPr>
          <p:nvPr/>
        </p:nvPicPr>
        <p:blipFill>
          <a:blip r:embed="rId3"/>
          <a:stretch>
            <a:fillRect/>
          </a:stretch>
        </p:blipFill>
        <p:spPr>
          <a:xfrm>
            <a:off x="7078952" y="0"/>
            <a:ext cx="2065048" cy="1419934"/>
          </a:xfrm>
          <a:prstGeom prst="rect">
            <a:avLst/>
          </a:prstGeom>
        </p:spPr>
      </p:pic>
    </p:spTree>
    <p:extLst>
      <p:ext uri="{BB962C8B-B14F-4D97-AF65-F5344CB8AC3E}">
        <p14:creationId xmlns:p14="http://schemas.microsoft.com/office/powerpoint/2010/main" val="6770701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AEC21C5-B480-BA62-F62D-FD6AE065E479}"/>
              </a:ext>
            </a:extLst>
          </p:cNvPr>
          <p:cNvSpPr txBox="1"/>
          <p:nvPr/>
        </p:nvSpPr>
        <p:spPr>
          <a:xfrm>
            <a:off x="971600" y="1052736"/>
            <a:ext cx="7416824" cy="4612929"/>
          </a:xfrm>
          <a:prstGeom prst="rect">
            <a:avLst/>
          </a:prstGeom>
          <a:noFill/>
        </p:spPr>
        <p:txBody>
          <a:bodyPr wrap="square">
            <a:spAutoFit/>
          </a:bodyPr>
          <a:lstStyle/>
          <a:p>
            <a:pPr algn="just">
              <a:lnSpc>
                <a:spcPct val="150000"/>
              </a:lnSpc>
            </a:pPr>
            <a:r>
              <a:rPr lang="it-IT" sz="1800" kern="50" dirty="0" err="1">
                <a:effectLst/>
                <a:latin typeface="Georgia" panose="02040502050405020303" pitchFamily="18" charset="0"/>
                <a:ea typeface="DejaVu Sans Condensed" panose="020B0606030804020204" pitchFamily="34" charset="0"/>
                <a:cs typeface="Lohit Hindi"/>
              </a:rPr>
              <a:t>Finchè</a:t>
            </a:r>
            <a:r>
              <a:rPr lang="it-IT" sz="1800" kern="50" dirty="0">
                <a:effectLst/>
                <a:latin typeface="Georgia" panose="02040502050405020303" pitchFamily="18" charset="0"/>
                <a:ea typeface="DejaVu Sans Condensed" panose="020B0606030804020204" pitchFamily="34" charset="0"/>
                <a:cs typeface="Lohit Hindi"/>
              </a:rPr>
              <a:t> i vostri figli sanno amare Dio, essi sono ricchi,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più dei ricchi di questo mondo. (Br 19.07.1892)</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Solange </a:t>
            </a:r>
            <a:r>
              <a:rPr lang="it-IT" sz="1800" i="1" kern="50" dirty="0" err="1">
                <a:effectLst/>
                <a:latin typeface="Georgia" panose="02040502050405020303" pitchFamily="18" charset="0"/>
                <a:ea typeface="DejaVu Sans Condensed" panose="020B0606030804020204" pitchFamily="34" charset="0"/>
                <a:cs typeface="Lohit Hindi"/>
              </a:rPr>
              <a:t>eure</a:t>
            </a:r>
            <a:r>
              <a:rPr lang="it-IT" sz="1800" i="1" kern="50" dirty="0">
                <a:effectLst/>
                <a:latin typeface="Georgia" panose="02040502050405020303" pitchFamily="18" charset="0"/>
                <a:ea typeface="DejaVu Sans Condensed" panose="020B0606030804020204" pitchFamily="34" charset="0"/>
                <a:cs typeface="Lohit Hindi"/>
              </a:rPr>
              <a:t> Kinder </a:t>
            </a:r>
            <a:r>
              <a:rPr lang="it-IT" sz="1800" i="1" kern="50" dirty="0" err="1">
                <a:effectLst/>
                <a:latin typeface="Georgia" panose="02040502050405020303" pitchFamily="18" charset="0"/>
                <a:ea typeface="DejaVu Sans Condensed" panose="020B0606030804020204" pitchFamily="34" charset="0"/>
                <a:cs typeface="Lohit Hindi"/>
              </a:rPr>
              <a:t>wissen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wie</a:t>
            </a:r>
            <a:r>
              <a:rPr lang="it-IT" sz="1800" i="1" kern="50" dirty="0">
                <a:effectLst/>
                <a:latin typeface="Georgia" panose="02040502050405020303" pitchFamily="18" charset="0"/>
                <a:ea typeface="DejaVu Sans Condensed" panose="020B0606030804020204" pitchFamily="34" charset="0"/>
                <a:cs typeface="Lohit Hindi"/>
              </a:rPr>
              <a:t> man </a:t>
            </a:r>
            <a:r>
              <a:rPr lang="it-IT" sz="1800" i="1" kern="50" dirty="0" err="1">
                <a:effectLst/>
                <a:latin typeface="Georgia" panose="02040502050405020303" pitchFamily="18" charset="0"/>
                <a:ea typeface="DejaVu Sans Condensed" panose="020B0606030804020204" pitchFamily="34" charset="0"/>
                <a:cs typeface="Lohit Hindi"/>
              </a:rPr>
              <a:t>Gott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liebt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sie</a:t>
            </a:r>
            <a:r>
              <a:rPr lang="it-IT" sz="1800"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reich, </a:t>
            </a:r>
            <a:r>
              <a:rPr lang="it-IT" sz="1800" i="1" kern="50" dirty="0" err="1">
                <a:effectLst/>
                <a:latin typeface="Georgia" panose="02040502050405020303" pitchFamily="18" charset="0"/>
                <a:ea typeface="DejaVu Sans Condensed" panose="020B0606030804020204" pitchFamily="34" charset="0"/>
                <a:cs typeface="Lohit Hindi"/>
              </a:rPr>
              <a:t>mehr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als</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Reichen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dieser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Welt</a:t>
            </a:r>
            <a:r>
              <a:rPr lang="it-IT" sz="1800"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endParaRPr lang="it-IT" i="1" kern="50" dirty="0">
              <a:latin typeface="Georgia" panose="02040502050405020303"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Pregare, pregare molto da vostra parte e avvezzare la figliolanza già da piccoli all'orazione, questa è la caparra più sicura che la famiglia riesca bene. (27.05.1878)</a:t>
            </a:r>
            <a:endParaRPr lang="it-IT" sz="18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Betet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betet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viel</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auf</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eurer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Seite</a:t>
            </a:r>
            <a:r>
              <a:rPr lang="it-IT" sz="1800" i="1" kern="50" dirty="0">
                <a:effectLst/>
                <a:latin typeface="Georgia" panose="02040502050405020303" pitchFamily="18" charset="0"/>
                <a:ea typeface="DejaVu Sans Condensed" panose="020B0606030804020204" pitchFamily="34" charset="0"/>
                <a:cs typeface="Lohit Hindi"/>
              </a:rPr>
              <a:t> und die </a:t>
            </a:r>
            <a:r>
              <a:rPr lang="it-IT" sz="1800" i="1" kern="50" dirty="0" err="1">
                <a:effectLst/>
                <a:latin typeface="Georgia" panose="02040502050405020303" pitchFamily="18" charset="0"/>
                <a:ea typeface="DejaVu Sans Condensed" panose="020B0606030804020204" pitchFamily="34" charset="0"/>
                <a:cs typeface="Lohit Hindi"/>
              </a:rPr>
              <a:t>Söhne</a:t>
            </a:r>
            <a:r>
              <a:rPr lang="it-IT" sz="1800" i="1" kern="50" dirty="0">
                <a:effectLst/>
                <a:latin typeface="Georgia" panose="02040502050405020303" pitchFamily="18" charset="0"/>
                <a:ea typeface="DejaVu Sans Condensed" panose="020B0606030804020204" pitchFamily="34" charset="0"/>
                <a:cs typeface="Lohit Hindi"/>
              </a:rPr>
              <a:t> schon von </a:t>
            </a:r>
            <a:r>
              <a:rPr lang="it-IT" sz="1800" i="1" kern="50" dirty="0" err="1">
                <a:effectLst/>
                <a:latin typeface="Georgia" panose="02040502050405020303" pitchFamily="18" charset="0"/>
                <a:ea typeface="DejaVu Sans Condensed" panose="020B0606030804020204" pitchFamily="34" charset="0"/>
                <a:cs typeface="Lohit Hindi"/>
              </a:rPr>
              <a:t>klein</a:t>
            </a:r>
            <a:r>
              <a:rPr lang="it-IT" sz="1800" i="1" kern="50" dirty="0">
                <a:effectLst/>
                <a:latin typeface="Georgia" panose="02040502050405020303" pitchFamily="18" charset="0"/>
                <a:ea typeface="DejaVu Sans Condensed" panose="020B0606030804020204" pitchFamily="34" charset="0"/>
                <a:cs typeface="Lohit Hindi"/>
              </a:rPr>
              <a:t> in </a:t>
            </a: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Gebet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einführen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sicherste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Anzahlung</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gutgelungenen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Familienlebens</a:t>
            </a:r>
            <a:r>
              <a:rPr lang="it-IT" sz="1800" i="1" kern="50" dirty="0">
                <a:effectLst/>
                <a:latin typeface="Georgia" panose="02040502050405020303" pitchFamily="18" charset="0"/>
                <a:ea typeface="DejaVu Sans Condensed" panose="020B0606030804020204" pitchFamily="34" charset="0"/>
                <a:cs typeface="Lohit Hindi"/>
              </a:rPr>
              <a:t>.</a:t>
            </a:r>
            <a:endParaRPr lang="it-IT" sz="1800" kern="50" dirty="0">
              <a:effectLst/>
              <a:latin typeface="Times New Roman" panose="02020603050405020304" pitchFamily="18" charset="0"/>
              <a:ea typeface="DejaVu Sans Condensed" panose="020B0606030804020204" pitchFamily="34" charset="0"/>
              <a:cs typeface="Lohit Hindi"/>
            </a:endParaRPr>
          </a:p>
        </p:txBody>
      </p:sp>
      <p:pic>
        <p:nvPicPr>
          <p:cNvPr id="4" name="Immagine 3">
            <a:extLst>
              <a:ext uri="{FF2B5EF4-FFF2-40B4-BE49-F238E27FC236}">
                <a16:creationId xmlns:a16="http://schemas.microsoft.com/office/drawing/2014/main" id="{DFFCB308-5BA6-DB38-9185-97211FE6970D}"/>
              </a:ext>
            </a:extLst>
          </p:cNvPr>
          <p:cNvPicPr>
            <a:picLocks noChangeAspect="1"/>
          </p:cNvPicPr>
          <p:nvPr/>
        </p:nvPicPr>
        <p:blipFill>
          <a:blip r:embed="rId3"/>
          <a:stretch>
            <a:fillRect/>
          </a:stretch>
        </p:blipFill>
        <p:spPr>
          <a:xfrm>
            <a:off x="7078952" y="0"/>
            <a:ext cx="2065048" cy="1419934"/>
          </a:xfrm>
          <a:prstGeom prst="rect">
            <a:avLst/>
          </a:prstGeom>
        </p:spPr>
      </p:pic>
    </p:spTree>
    <p:extLst>
      <p:ext uri="{BB962C8B-B14F-4D97-AF65-F5344CB8AC3E}">
        <p14:creationId xmlns:p14="http://schemas.microsoft.com/office/powerpoint/2010/main" val="2574381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6.jpg"/>
          <p:cNvPicPr>
            <a:picLocks noGrp="1" noChangeAspect="1"/>
          </p:cNvPicPr>
          <p:nvPr isPhoto="1"/>
        </p:nvPicPr>
        <p:blipFill>
          <a:blip r:embed="rId2" cstate="print">
            <a:lum/>
          </a:blip>
          <a:stretch>
            <a:fillRect/>
          </a:stretch>
        </p:blipFill>
        <p:spPr>
          <a:xfrm>
            <a:off x="820814" y="382352"/>
            <a:ext cx="7502371" cy="60932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F18426B-CD1C-935B-5A79-6DFCFBD1FA45}"/>
              </a:ext>
            </a:extLst>
          </p:cNvPr>
          <p:cNvSpPr txBox="1"/>
          <p:nvPr/>
        </p:nvSpPr>
        <p:spPr>
          <a:xfrm>
            <a:off x="886214" y="707037"/>
            <a:ext cx="7416824" cy="5443926"/>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Su questo povero mondo io non so quasi immaginarmi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un più bello spettacolo che una famiglia veramente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cristiana, nella quale tutti i membri guardano bell'assieme,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vivono in santa pace, tutti </a:t>
            </a:r>
            <a:r>
              <a:rPr lang="it-IT" sz="1800" kern="50" dirty="0" err="1">
                <a:effectLst/>
                <a:latin typeface="Georgia" panose="02040502050405020303" pitchFamily="18" charset="0"/>
                <a:ea typeface="DejaVu Sans Condensed" panose="020B0606030804020204" pitchFamily="34" charset="0"/>
                <a:cs typeface="Lohit Hindi"/>
              </a:rPr>
              <a:t>contentissini</a:t>
            </a:r>
            <a:r>
              <a:rPr lang="it-IT" sz="1800" kern="50" dirty="0">
                <a:effectLst/>
                <a:latin typeface="Georgia" panose="02040502050405020303" pitchFamily="18" charset="0"/>
                <a:ea typeface="DejaVu Sans Condensed" panose="020B0606030804020204" pitchFamily="34" charset="0"/>
                <a:cs typeface="Lohit Hindi"/>
              </a:rPr>
              <a:t> perché tutti,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i genitori e la figliolanza, non conoscono, non cercano, non vogliono altro destino di quello che abbiamo sulla terra, cioè: servire Dio e salvare la sua anima. (Pr 18.11.1877)</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endParaRPr lang="it-IT" sz="1800" i="1" kern="50" dirty="0">
              <a:effectLst/>
              <a:latin typeface="Georgia" panose="02040502050405020303"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Auf</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dieser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armen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Welt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kann</a:t>
            </a:r>
            <a:r>
              <a:rPr lang="it-IT" sz="1800" i="1" kern="50" dirty="0">
                <a:effectLst/>
                <a:latin typeface="Georgia" panose="02040502050405020303" pitchFamily="18" charset="0"/>
                <a:ea typeface="DejaVu Sans Condensed" panose="020B0606030804020204" pitchFamily="34" charset="0"/>
                <a:cs typeface="Lohit Hindi"/>
              </a:rPr>
              <a:t> ich mir </a:t>
            </a:r>
            <a:r>
              <a:rPr lang="it-IT" sz="1800" i="1" kern="50" dirty="0" err="1">
                <a:effectLst/>
                <a:latin typeface="Georgia" panose="02040502050405020303" pitchFamily="18" charset="0"/>
                <a:ea typeface="DejaVu Sans Condensed" panose="020B0606030804020204" pitchFamily="34" charset="0"/>
                <a:cs typeface="Lohit Hindi"/>
              </a:rPr>
              <a:t>kaum</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schöneres</a:t>
            </a:r>
            <a:r>
              <a:rPr lang="it-IT" sz="1800" i="1" kern="50" dirty="0">
                <a:effectLst/>
                <a:latin typeface="Georgia" panose="02040502050405020303" pitchFamily="18" charset="0"/>
                <a:ea typeface="DejaVu Sans Condensed" panose="020B0606030804020204" pitchFamily="34" charset="0"/>
                <a:cs typeface="Lohit Hindi"/>
              </a:rPr>
              <a:t> Bild </a:t>
            </a:r>
            <a:r>
              <a:rPr lang="it-IT" sz="1800" i="1" kern="50" dirty="0" err="1">
                <a:effectLst/>
                <a:latin typeface="Georgia" panose="02040502050405020303" pitchFamily="18" charset="0"/>
                <a:ea typeface="DejaVu Sans Condensed" panose="020B0606030804020204" pitchFamily="34" charset="0"/>
                <a:cs typeface="Lohit Hindi"/>
              </a:rPr>
              <a:t>vorstellen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als</a:t>
            </a:r>
            <a:r>
              <a:rPr lang="it-IT" sz="1800" i="1" kern="50" dirty="0">
                <a:effectLst/>
                <a:latin typeface="Georgia" panose="02040502050405020303" pitchFamily="18" charset="0"/>
                <a:ea typeface="DejaVu Sans Condensed" panose="020B0606030804020204" pitchFamily="34" charset="0"/>
                <a:cs typeface="Lohit Hindi"/>
              </a:rPr>
              <a:t> eine </a:t>
            </a:r>
            <a:r>
              <a:rPr lang="it-IT" sz="1800" i="1" kern="50" dirty="0" err="1">
                <a:effectLst/>
                <a:latin typeface="Georgia" panose="02040502050405020303" pitchFamily="18" charset="0"/>
                <a:ea typeface="DejaVu Sans Condensed" panose="020B0606030804020204" pitchFamily="34" charset="0"/>
                <a:cs typeface="Lohit Hindi"/>
              </a:rPr>
              <a:t>wahrhaft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christliche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Familie</a:t>
            </a:r>
            <a:r>
              <a:rPr lang="it-IT" sz="1800" i="1" kern="50" dirty="0">
                <a:effectLst/>
                <a:latin typeface="Georgia" panose="02040502050405020303" pitchFamily="18" charset="0"/>
                <a:ea typeface="DejaVu Sans Condensed" panose="020B0606030804020204" pitchFamily="34" charset="0"/>
                <a:cs typeface="Lohit Hindi"/>
              </a:rPr>
              <a:t>, in der alle </a:t>
            </a:r>
            <a:r>
              <a:rPr lang="it-IT" sz="1800" i="1" kern="50" dirty="0" err="1">
                <a:effectLst/>
                <a:latin typeface="Georgia" panose="02040502050405020303" pitchFamily="18" charset="0"/>
                <a:ea typeface="DejaVu Sans Condensed" panose="020B0606030804020204" pitchFamily="34" charset="0"/>
                <a:cs typeface="Lohit Hindi"/>
              </a:rPr>
              <a:t>Glieder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zusammenschauen</a:t>
            </a:r>
            <a:r>
              <a:rPr lang="it-IT" sz="1800" i="1" kern="50" dirty="0">
                <a:effectLst/>
                <a:latin typeface="Georgia" panose="02040502050405020303" pitchFamily="18" charset="0"/>
                <a:ea typeface="DejaVu Sans Condensed" panose="020B0606030804020204" pitchFamily="34" charset="0"/>
                <a:cs typeface="Lohit Hindi"/>
              </a:rPr>
              <a:t>, in </a:t>
            </a:r>
            <a:r>
              <a:rPr lang="it-IT" sz="1800" i="1" kern="50" dirty="0" err="1">
                <a:effectLst/>
                <a:latin typeface="Georgia" panose="02040502050405020303" pitchFamily="18" charset="0"/>
                <a:ea typeface="DejaVu Sans Condensed" panose="020B0606030804020204" pitchFamily="34" charset="0"/>
                <a:cs typeface="Lohit Hindi"/>
              </a:rPr>
              <a:t>heiligem</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Frieden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leben</a:t>
            </a:r>
            <a:r>
              <a:rPr lang="it-IT" sz="1800" i="1" kern="50" dirty="0">
                <a:effectLst/>
                <a:latin typeface="Georgia" panose="02040502050405020303" pitchFamily="18" charset="0"/>
                <a:ea typeface="DejaVu Sans Condensed" panose="020B0606030804020204" pitchFamily="34" charset="0"/>
                <a:cs typeface="Lohit Hindi"/>
              </a:rPr>
              <a:t>, alle </a:t>
            </a:r>
            <a:r>
              <a:rPr lang="it-IT" sz="1800" i="1" kern="50" dirty="0" err="1">
                <a:effectLst/>
                <a:latin typeface="Georgia" panose="02040502050405020303" pitchFamily="18" charset="0"/>
                <a:ea typeface="DejaVu Sans Condensed" panose="020B0606030804020204" pitchFamily="34" charset="0"/>
                <a:cs typeface="Lohit Hindi"/>
              </a:rPr>
              <a:t>glücklich</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weil</a:t>
            </a:r>
            <a:r>
              <a:rPr lang="it-IT" sz="1800" i="1" kern="50" dirty="0">
                <a:effectLst/>
                <a:latin typeface="Georgia" panose="02040502050405020303" pitchFamily="18" charset="0"/>
                <a:ea typeface="DejaVu Sans Condensed" panose="020B0606030804020204" pitchFamily="34" charset="0"/>
                <a:cs typeface="Lohit Hindi"/>
              </a:rPr>
              <a:t> alle, </a:t>
            </a:r>
            <a:r>
              <a:rPr lang="it-IT" sz="1800" i="1" kern="50" dirty="0" err="1">
                <a:effectLst/>
                <a:latin typeface="Georgia" panose="02040502050405020303" pitchFamily="18" charset="0"/>
                <a:ea typeface="DejaVu Sans Condensed" panose="020B0606030804020204" pitchFamily="34" charset="0"/>
                <a:cs typeface="Lohit Hindi"/>
              </a:rPr>
              <a:t>Eltern</a:t>
            </a:r>
            <a:r>
              <a:rPr lang="it-IT" sz="1800" i="1" kern="50" dirty="0">
                <a:effectLst/>
                <a:latin typeface="Georgia" panose="02040502050405020303" pitchFamily="18" charset="0"/>
                <a:ea typeface="DejaVu Sans Condensed" panose="020B0606030804020204" pitchFamily="34" charset="0"/>
                <a:cs typeface="Lohit Hindi"/>
              </a:rPr>
              <a:t> und Kinder, </a:t>
            </a:r>
            <a:r>
              <a:rPr lang="it-IT" sz="1800" i="1" kern="50" dirty="0" err="1">
                <a:effectLst/>
                <a:latin typeface="Georgia" panose="02040502050405020303" pitchFamily="18" charset="0"/>
                <a:ea typeface="DejaVu Sans Condensed" panose="020B0606030804020204" pitchFamily="34" charset="0"/>
                <a:cs typeface="Lohit Hindi"/>
              </a:rPr>
              <a:t>kein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anderes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Schicksal</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kennen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als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auf</a:t>
            </a:r>
            <a:r>
              <a:rPr lang="it-IT" sz="1800" i="1" kern="50" dirty="0">
                <a:effectLst/>
                <a:latin typeface="Georgia" panose="02040502050405020303" pitchFamily="18" charset="0"/>
                <a:ea typeface="DejaVu Sans Condensed" panose="020B0606030804020204" pitchFamily="34" charset="0"/>
                <a:cs typeface="Lohit Hindi"/>
              </a:rPr>
              <a:t> Erden </a:t>
            </a:r>
            <a:r>
              <a:rPr lang="it-IT" sz="1800" i="1" kern="50" dirty="0" err="1">
                <a:effectLst/>
                <a:latin typeface="Georgia" panose="02040502050405020303" pitchFamily="18" charset="0"/>
                <a:ea typeface="DejaVu Sans Condensed" panose="020B0606030804020204" pitchFamily="34" charset="0"/>
                <a:cs typeface="Lohit Hindi"/>
              </a:rPr>
              <a:t>haben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heißt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Gott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dienen</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seine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Seele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retten</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DC3A47B0-9AA3-5765-7D3B-48A02A946EF1}"/>
              </a:ext>
            </a:extLst>
          </p:cNvPr>
          <p:cNvPicPr>
            <a:picLocks noChangeAspect="1"/>
          </p:cNvPicPr>
          <p:nvPr/>
        </p:nvPicPr>
        <p:blipFill>
          <a:blip r:embed="rId3"/>
          <a:stretch>
            <a:fillRect/>
          </a:stretch>
        </p:blipFill>
        <p:spPr>
          <a:xfrm>
            <a:off x="7078952" y="0"/>
            <a:ext cx="2065048" cy="1419934"/>
          </a:xfrm>
          <a:prstGeom prst="rect">
            <a:avLst/>
          </a:prstGeom>
        </p:spPr>
      </p:pic>
    </p:spTree>
    <p:extLst>
      <p:ext uri="{BB962C8B-B14F-4D97-AF65-F5344CB8AC3E}">
        <p14:creationId xmlns:p14="http://schemas.microsoft.com/office/powerpoint/2010/main" val="4227326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358F293-96BC-0702-F927-2A2211EBAB9D}"/>
              </a:ext>
            </a:extLst>
          </p:cNvPr>
          <p:cNvSpPr txBox="1"/>
          <p:nvPr/>
        </p:nvSpPr>
        <p:spPr>
          <a:xfrm>
            <a:off x="755576" y="620688"/>
            <a:ext cx="7560840" cy="5443926"/>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La madre è l'anima della famiglia. I suoi pensieri, le parole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e le opere non sono altro che grani di seme che stilla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continuamente nel cuore dei suoi bambini. (1877 / 78)</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Die Mutter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Seele</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Familie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Ihre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Gedanken</a:t>
            </a:r>
            <a:r>
              <a:rPr lang="it-IT" sz="1800"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Worte</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Taten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nichts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als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Samenkörner</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ständig</a:t>
            </a:r>
            <a:r>
              <a:rPr lang="it-IT" sz="1800" i="1" kern="50" dirty="0">
                <a:effectLst/>
                <a:latin typeface="Georgia" panose="02040502050405020303" pitchFamily="18" charset="0"/>
                <a:ea typeface="DejaVu Sans Condensed" panose="020B0606030804020204" pitchFamily="34" charset="0"/>
                <a:cs typeface="Lohit Hindi"/>
              </a:rPr>
              <a:t> in die Herzen </a:t>
            </a:r>
            <a:r>
              <a:rPr lang="it-IT" sz="1800" i="1" kern="50" dirty="0" err="1">
                <a:effectLst/>
                <a:latin typeface="Georgia" panose="02040502050405020303" pitchFamily="18" charset="0"/>
                <a:ea typeface="DejaVu Sans Condensed" panose="020B0606030804020204" pitchFamily="34" charset="0"/>
                <a:cs typeface="Lohit Hindi"/>
              </a:rPr>
              <a:t>seiner</a:t>
            </a:r>
            <a:r>
              <a:rPr lang="it-IT" sz="1800" i="1" kern="50" dirty="0">
                <a:effectLst/>
                <a:latin typeface="Georgia" panose="02040502050405020303" pitchFamily="18" charset="0"/>
                <a:ea typeface="DejaVu Sans Condensed" panose="020B0606030804020204" pitchFamily="34" charset="0"/>
                <a:cs typeface="Lohit Hindi"/>
              </a:rPr>
              <a:t> Kinder </a:t>
            </a:r>
            <a:r>
              <a:rPr lang="it-IT" sz="1800" i="1" kern="50" dirty="0" err="1">
                <a:effectLst/>
                <a:latin typeface="Georgia" panose="02040502050405020303" pitchFamily="18" charset="0"/>
                <a:ea typeface="DejaVu Sans Condensed" panose="020B0606030804020204" pitchFamily="34" charset="0"/>
                <a:cs typeface="Lohit Hindi"/>
              </a:rPr>
              <a:t>sickern</a:t>
            </a:r>
            <a:r>
              <a:rPr lang="it-IT" sz="1800"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endParaRPr lang="it-IT" i="1" kern="50" dirty="0">
              <a:latin typeface="Georgia" panose="02040502050405020303"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San Francesco di Sales diceva dei genitori e ai genitori: Dieci parole che i vostri figli rivolgono a Dio spesso giovano più di cento parole che voi rivolgete ai vostri figli. (1877 / 78)</a:t>
            </a:r>
            <a:endParaRPr lang="it-IT" sz="18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Der </a:t>
            </a:r>
            <a:r>
              <a:rPr lang="it-IT" sz="1800" i="1" kern="50" dirty="0" err="1">
                <a:effectLst/>
                <a:latin typeface="Georgia" panose="02040502050405020303" pitchFamily="18" charset="0"/>
                <a:ea typeface="DejaVu Sans Condensed" panose="020B0606030804020204" pitchFamily="34" charset="0"/>
                <a:cs typeface="Lohit Hindi"/>
              </a:rPr>
              <a:t>heilige</a:t>
            </a:r>
            <a:r>
              <a:rPr lang="it-IT" sz="1800" i="1" kern="50" dirty="0">
                <a:effectLst/>
                <a:latin typeface="Georgia" panose="02040502050405020303" pitchFamily="18" charset="0"/>
                <a:ea typeface="DejaVu Sans Condensed" panose="020B0606030804020204" pitchFamily="34" charset="0"/>
                <a:cs typeface="Lohit Hindi"/>
              </a:rPr>
              <a:t> Franz von Sales </a:t>
            </a:r>
            <a:r>
              <a:rPr lang="it-IT" sz="1800" i="1" kern="50" dirty="0" err="1">
                <a:effectLst/>
                <a:latin typeface="Georgia" panose="02040502050405020303" pitchFamily="18" charset="0"/>
                <a:ea typeface="DejaVu Sans Condensed" panose="020B0606030804020204" pitchFamily="34" charset="0"/>
                <a:cs typeface="Lohit Hindi"/>
              </a:rPr>
              <a:t>sagte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über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Eltern</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Eltern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Zehn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Worte</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eure</a:t>
            </a:r>
            <a:r>
              <a:rPr lang="it-IT" sz="1800" i="1" kern="50" dirty="0">
                <a:effectLst/>
                <a:latin typeface="Georgia" panose="02040502050405020303" pitchFamily="18" charset="0"/>
                <a:ea typeface="DejaVu Sans Condensed" panose="020B0606030804020204" pitchFamily="34" charset="0"/>
                <a:cs typeface="Lohit Hindi"/>
              </a:rPr>
              <a:t> Kinder an </a:t>
            </a:r>
            <a:r>
              <a:rPr lang="it-IT" sz="1800" i="1" kern="50" dirty="0" err="1">
                <a:effectLst/>
                <a:latin typeface="Georgia" panose="02040502050405020303" pitchFamily="18" charset="0"/>
                <a:ea typeface="DejaVu Sans Condensed" panose="020B0606030804020204" pitchFamily="34" charset="0"/>
                <a:cs typeface="Lohit Hindi"/>
              </a:rPr>
              <a:t>Gott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richten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nützen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oft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mehr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als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hundert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Worte</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ihr</a:t>
            </a:r>
            <a:r>
              <a:rPr lang="it-IT" sz="1800" i="1" kern="50" dirty="0">
                <a:effectLst/>
                <a:latin typeface="Georgia" panose="02040502050405020303" pitchFamily="18" charset="0"/>
                <a:ea typeface="DejaVu Sans Condensed" panose="020B0606030804020204" pitchFamily="34" charset="0"/>
                <a:cs typeface="Lohit Hindi"/>
              </a:rPr>
              <a:t> an </a:t>
            </a:r>
            <a:r>
              <a:rPr lang="it-IT" sz="1800" i="1" kern="50" dirty="0" err="1">
                <a:effectLst/>
                <a:latin typeface="Georgia" panose="02040502050405020303" pitchFamily="18" charset="0"/>
                <a:ea typeface="DejaVu Sans Condensed" panose="020B0606030804020204" pitchFamily="34" charset="0"/>
                <a:cs typeface="Lohit Hindi"/>
              </a:rPr>
              <a:t>eure</a:t>
            </a:r>
            <a:r>
              <a:rPr lang="it-IT" sz="1800" i="1" kern="50" dirty="0">
                <a:effectLst/>
                <a:latin typeface="Georgia" panose="02040502050405020303" pitchFamily="18" charset="0"/>
                <a:ea typeface="DejaVu Sans Condensed" panose="020B0606030804020204" pitchFamily="34" charset="0"/>
                <a:cs typeface="Lohit Hindi"/>
              </a:rPr>
              <a:t> Kinder </a:t>
            </a:r>
            <a:r>
              <a:rPr lang="it-IT" sz="1800" i="1" kern="50" dirty="0" err="1">
                <a:effectLst/>
                <a:latin typeface="Georgia" panose="02040502050405020303" pitchFamily="18" charset="0"/>
                <a:ea typeface="DejaVu Sans Condensed" panose="020B0606030804020204" pitchFamily="34" charset="0"/>
                <a:cs typeface="Lohit Hindi"/>
              </a:rPr>
              <a:t>richtet</a:t>
            </a:r>
            <a:r>
              <a:rPr lang="it-IT" sz="1800" i="1" kern="50" dirty="0">
                <a:effectLst/>
                <a:latin typeface="Georgia" panose="02040502050405020303" pitchFamily="18" charset="0"/>
                <a:ea typeface="DejaVu Sans Condensed" panose="020B0606030804020204" pitchFamily="34" charset="0"/>
                <a:cs typeface="Lohit Hindi"/>
              </a:rPr>
              <a:t>. </a:t>
            </a:r>
            <a:endParaRPr lang="it-IT" sz="18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5569EC91-02CD-7ABD-4B62-81ADDEF9B7B5}"/>
              </a:ext>
            </a:extLst>
          </p:cNvPr>
          <p:cNvPicPr>
            <a:picLocks noChangeAspect="1"/>
          </p:cNvPicPr>
          <p:nvPr/>
        </p:nvPicPr>
        <p:blipFill>
          <a:blip r:embed="rId3"/>
          <a:stretch>
            <a:fillRect/>
          </a:stretch>
        </p:blipFill>
        <p:spPr>
          <a:xfrm>
            <a:off x="7078952" y="0"/>
            <a:ext cx="2065048" cy="1419934"/>
          </a:xfrm>
          <a:prstGeom prst="rect">
            <a:avLst/>
          </a:prstGeom>
        </p:spPr>
      </p:pic>
    </p:spTree>
    <p:extLst>
      <p:ext uri="{BB962C8B-B14F-4D97-AF65-F5344CB8AC3E}">
        <p14:creationId xmlns:p14="http://schemas.microsoft.com/office/powerpoint/2010/main" val="3341227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A7D53FA-7C4E-D8AC-C358-6BD1C55AD254}"/>
              </a:ext>
            </a:extLst>
          </p:cNvPr>
          <p:cNvSpPr txBox="1"/>
          <p:nvPr/>
        </p:nvSpPr>
        <p:spPr>
          <a:xfrm>
            <a:off x="1115616" y="548680"/>
            <a:ext cx="7128792" cy="3828099"/>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Voi, cari genitori, principalmente tu, madre di famiglia,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impiantate nel cuore dei vostri pargoletti quest'albero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che produce frutti di vita eterna, impiantate nel loro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cuore vero amore di Dio e della religione. (Pr 06.01.1878)</a:t>
            </a:r>
          </a:p>
          <a:p>
            <a:pPr algn="just">
              <a:lnSpc>
                <a:spcPct val="150000"/>
              </a:lnSpc>
            </a:pP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Ihr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liebe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Eltern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besonders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ihr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Mütter</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Familie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pflanzt</a:t>
            </a:r>
            <a:r>
              <a:rPr lang="it-IT" sz="1800" i="1" kern="50" dirty="0">
                <a:effectLst/>
                <a:latin typeface="Georgia" panose="02040502050405020303" pitchFamily="18" charset="0"/>
                <a:ea typeface="DejaVu Sans Condensed" panose="020B0606030804020204" pitchFamily="34" charset="0"/>
                <a:cs typeface="Lohit Hindi"/>
              </a:rPr>
              <a:t> in die Herzen </a:t>
            </a:r>
            <a:r>
              <a:rPr lang="it-IT" sz="1800" i="1" kern="50" dirty="0" err="1">
                <a:effectLst/>
                <a:latin typeface="Georgia" panose="02040502050405020303" pitchFamily="18" charset="0"/>
                <a:ea typeface="DejaVu Sans Condensed" panose="020B0606030804020204" pitchFamily="34" charset="0"/>
                <a:cs typeface="Lohit Hindi"/>
              </a:rPr>
              <a:t>eurer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kleinen</a:t>
            </a:r>
            <a:r>
              <a:rPr lang="it-IT" sz="1800" i="1" kern="50" dirty="0">
                <a:effectLst/>
                <a:latin typeface="Georgia" panose="02040502050405020303" pitchFamily="18" charset="0"/>
                <a:ea typeface="DejaVu Sans Condensed" panose="020B0606030804020204" pitchFamily="34" charset="0"/>
                <a:cs typeface="Lohit Hindi"/>
              </a:rPr>
              <a:t> Kinder </a:t>
            </a:r>
            <a:r>
              <a:rPr lang="it-IT" sz="1800" i="1" kern="50" dirty="0" err="1">
                <a:effectLst/>
                <a:latin typeface="Georgia" panose="02040502050405020303" pitchFamily="18" charset="0"/>
                <a:ea typeface="DejaVu Sans Condensed" panose="020B0606030804020204" pitchFamily="34" charset="0"/>
                <a:cs typeface="Lohit Hindi"/>
              </a:rPr>
              <a:t>diesen</a:t>
            </a:r>
            <a:r>
              <a:rPr lang="it-IT" sz="1800" i="1" kern="50" dirty="0">
                <a:effectLst/>
                <a:latin typeface="Georgia" panose="02040502050405020303" pitchFamily="18" charset="0"/>
                <a:ea typeface="DejaVu Sans Condensed" panose="020B0606030804020204" pitchFamily="34" charset="0"/>
                <a:cs typeface="Lohit Hindi"/>
              </a:rPr>
              <a:t> Baum, der </a:t>
            </a:r>
            <a:r>
              <a:rPr lang="it-IT" sz="1800" i="1" kern="50" dirty="0" err="1">
                <a:effectLst/>
                <a:latin typeface="Georgia" panose="02040502050405020303" pitchFamily="18" charset="0"/>
                <a:ea typeface="DejaVu Sans Condensed" panose="020B0606030804020204" pitchFamily="34" charset="0"/>
                <a:cs typeface="Lohit Hindi"/>
              </a:rPr>
              <a:t>Früchte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ewigen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Lebens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hervorbringt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pflanzt</a:t>
            </a:r>
            <a:r>
              <a:rPr lang="it-IT" sz="1800" i="1" kern="50" dirty="0">
                <a:effectLst/>
                <a:latin typeface="Georgia" panose="02040502050405020303" pitchFamily="18" charset="0"/>
                <a:ea typeface="DejaVu Sans Condensed" panose="020B0606030804020204" pitchFamily="34" charset="0"/>
                <a:cs typeface="Lohit Hindi"/>
              </a:rPr>
              <a:t> in </a:t>
            </a:r>
            <a:r>
              <a:rPr lang="it-IT" sz="1800" i="1" kern="50" dirty="0" err="1">
                <a:effectLst/>
                <a:latin typeface="Georgia" panose="02040502050405020303" pitchFamily="18" charset="0"/>
                <a:ea typeface="DejaVu Sans Condensed" panose="020B0606030804020204" pitchFamily="34" charset="0"/>
                <a:cs typeface="Lohit Hindi"/>
              </a:rPr>
              <a:t>ihre</a:t>
            </a:r>
            <a:r>
              <a:rPr lang="it-IT" sz="1800" i="1" kern="50" dirty="0">
                <a:effectLst/>
                <a:latin typeface="Georgia" panose="02040502050405020303" pitchFamily="18" charset="0"/>
                <a:ea typeface="DejaVu Sans Condensed" panose="020B0606030804020204" pitchFamily="34" charset="0"/>
                <a:cs typeface="Lohit Hindi"/>
              </a:rPr>
              <a:t> Herzen die </a:t>
            </a:r>
            <a:r>
              <a:rPr lang="it-IT" sz="1800" i="1" kern="50" dirty="0" err="1">
                <a:effectLst/>
                <a:latin typeface="Georgia" panose="02040502050405020303" pitchFamily="18" charset="0"/>
                <a:ea typeface="DejaVu Sans Condensed" panose="020B0606030804020204" pitchFamily="34" charset="0"/>
                <a:cs typeface="Lohit Hindi"/>
              </a:rPr>
              <a:t>wahre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Liebe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Gott</a:t>
            </a:r>
            <a:r>
              <a:rPr lang="it-IT" sz="1800" i="1" kern="50" dirty="0">
                <a:effectLst/>
                <a:latin typeface="Georgia" panose="02040502050405020303" pitchFamily="18" charset="0"/>
                <a:ea typeface="DejaVu Sans Condensed" panose="020B0606030804020204" pitchFamily="34" charset="0"/>
                <a:cs typeface="Lohit Hindi"/>
              </a:rPr>
              <a:t> und zur </a:t>
            </a:r>
            <a:r>
              <a:rPr lang="it-IT" sz="1800" i="1" kern="50" dirty="0" err="1">
                <a:effectLst/>
                <a:latin typeface="Georgia" panose="02040502050405020303" pitchFamily="18" charset="0"/>
                <a:ea typeface="DejaVu Sans Condensed" panose="020B0606030804020204" pitchFamily="34" charset="0"/>
                <a:cs typeface="Lohit Hindi"/>
              </a:rPr>
              <a:t>Religion</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5C1938B5-BDE6-AA3F-FE98-F67812A40FC6}"/>
              </a:ext>
            </a:extLst>
          </p:cNvPr>
          <p:cNvPicPr>
            <a:picLocks noChangeAspect="1"/>
          </p:cNvPicPr>
          <p:nvPr/>
        </p:nvPicPr>
        <p:blipFill>
          <a:blip r:embed="rId3"/>
          <a:stretch>
            <a:fillRect/>
          </a:stretch>
        </p:blipFill>
        <p:spPr>
          <a:xfrm>
            <a:off x="7078952" y="0"/>
            <a:ext cx="2065048" cy="1419934"/>
          </a:xfrm>
          <a:prstGeom prst="rect">
            <a:avLst/>
          </a:prstGeom>
        </p:spPr>
      </p:pic>
    </p:spTree>
    <p:extLst>
      <p:ext uri="{BB962C8B-B14F-4D97-AF65-F5344CB8AC3E}">
        <p14:creationId xmlns:p14="http://schemas.microsoft.com/office/powerpoint/2010/main" val="1203290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83DD41A-9DA8-0F17-F6D7-A277776CB4F7}"/>
              </a:ext>
            </a:extLst>
          </p:cNvPr>
          <p:cNvSpPr txBox="1"/>
          <p:nvPr/>
        </p:nvSpPr>
        <p:spPr>
          <a:xfrm>
            <a:off x="611560" y="291538"/>
            <a:ext cx="7776864" cy="6274923"/>
          </a:xfrm>
          <a:prstGeom prst="rect">
            <a:avLst/>
          </a:prstGeom>
          <a:noFill/>
        </p:spPr>
        <p:txBody>
          <a:bodyPr wrap="square">
            <a:spAutoFit/>
          </a:bodyPr>
          <a:lstStyle/>
          <a:p>
            <a:pPr>
              <a:lnSpc>
                <a:spcPct val="150000"/>
              </a:lnSpc>
            </a:pPr>
            <a:r>
              <a:rPr lang="it-IT" sz="1800" b="1" kern="50" cap="small" dirty="0">
                <a:effectLst/>
                <a:latin typeface="Georgia" panose="02040502050405020303" pitchFamily="18" charset="0"/>
                <a:ea typeface="DejaVu Sans Condensed" panose="020B0606030804020204" pitchFamily="34" charset="0"/>
                <a:cs typeface="Lohit Hindi"/>
              </a:rPr>
              <a:t>     Lavoro e adempimento del dovere</a:t>
            </a:r>
            <a:br>
              <a:rPr lang="it-IT" sz="1800" b="1" kern="50" cap="small" dirty="0">
                <a:effectLst/>
                <a:latin typeface="Georgia" panose="02040502050405020303" pitchFamily="18" charset="0"/>
                <a:ea typeface="DejaVu Sans Condensed" panose="020B0606030804020204" pitchFamily="34" charset="0"/>
                <a:cs typeface="Lohit Hindi"/>
              </a:rPr>
            </a:br>
            <a:r>
              <a:rPr lang="it-IT" sz="1800" b="1" kern="50" cap="small" dirty="0">
                <a:effectLst/>
                <a:latin typeface="Georgia" panose="02040502050405020303" pitchFamily="18" charset="0"/>
                <a:ea typeface="DejaVu Sans Condensed" panose="020B0606030804020204" pitchFamily="34" charset="0"/>
                <a:cs typeface="Lohit Hindi"/>
              </a:rPr>
              <a:t>        </a:t>
            </a:r>
            <a:r>
              <a:rPr lang="it-IT" sz="1800" b="1" i="1" kern="50" cap="small" dirty="0" err="1">
                <a:effectLst/>
                <a:latin typeface="Georgia" panose="02040502050405020303" pitchFamily="18" charset="0"/>
                <a:ea typeface="DejaVu Sans Condensed" panose="020B0606030804020204" pitchFamily="34" charset="0"/>
                <a:cs typeface="Lohit Hindi"/>
              </a:rPr>
              <a:t>Arbeits</a:t>
            </a:r>
            <a:r>
              <a:rPr lang="it-IT" sz="1800" b="1" i="1" kern="50" cap="small" dirty="0">
                <a:effectLst/>
                <a:latin typeface="Georgia" panose="02040502050405020303" pitchFamily="18" charset="0"/>
                <a:ea typeface="DejaVu Sans Condensed" panose="020B0606030804020204" pitchFamily="34" charset="0"/>
                <a:cs typeface="Lohit Hindi"/>
              </a:rPr>
              <a:t>- und </a:t>
            </a:r>
            <a:r>
              <a:rPr lang="it-IT" sz="1800" b="1" i="1" kern="50" cap="small" dirty="0" err="1">
                <a:effectLst/>
                <a:latin typeface="Georgia" panose="02040502050405020303" pitchFamily="18" charset="0"/>
                <a:ea typeface="DejaVu Sans Condensed" panose="020B0606030804020204" pitchFamily="34" charset="0"/>
                <a:cs typeface="Lohit Hindi"/>
              </a:rPr>
              <a:t>Pflichterfüllung</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Quanto più ci benedice il Signore, tanto più bisogna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lavorare... per guadagnare anime per il Paradiso. (Br 14.02.1907)</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Je </a:t>
            </a:r>
            <a:r>
              <a:rPr lang="it-IT" sz="1800" i="1" kern="50" dirty="0" err="1">
                <a:effectLst/>
                <a:latin typeface="Georgia" panose="02040502050405020303" pitchFamily="18" charset="0"/>
                <a:ea typeface="DejaVu Sans Condensed" panose="020B0606030804020204" pitchFamily="34" charset="0"/>
                <a:cs typeface="Lohit Hindi"/>
              </a:rPr>
              <a:t>mehr</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Herr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segnet</a:t>
            </a:r>
            <a:r>
              <a:rPr lang="it-IT" sz="1800" i="1" kern="50" dirty="0">
                <a:effectLst/>
                <a:latin typeface="Georgia" panose="02040502050405020303" pitchFamily="18" charset="0"/>
                <a:ea typeface="DejaVu Sans Condensed" panose="020B0606030804020204" pitchFamily="34" charset="0"/>
                <a:cs typeface="Lohit Hindi"/>
              </a:rPr>
              <a:t>, desto </a:t>
            </a:r>
            <a:r>
              <a:rPr lang="it-IT" sz="1800" i="1" kern="50" dirty="0" err="1">
                <a:effectLst/>
                <a:latin typeface="Georgia" panose="02040502050405020303" pitchFamily="18" charset="0"/>
                <a:ea typeface="DejaVu Sans Condensed" panose="020B0606030804020204" pitchFamily="34" charset="0"/>
                <a:cs typeface="Lohit Hindi"/>
              </a:rPr>
              <a:t>mehr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müssen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arbeiten</a:t>
            </a:r>
            <a:r>
              <a:rPr lang="it-IT" sz="1800" i="1" kern="50" dirty="0">
                <a:effectLst/>
                <a:latin typeface="Georgia" panose="02040502050405020303" pitchFamily="18" charset="0"/>
                <a:ea typeface="DejaVu Sans Condensed" panose="020B0606030804020204" pitchFamily="34" charset="0"/>
                <a:cs typeface="Lohit Hindi"/>
              </a:rPr>
              <a:t>, um </a:t>
            </a:r>
            <a:r>
              <a:rPr lang="it-IT" sz="1800" i="1" kern="50" dirty="0" err="1">
                <a:effectLst/>
                <a:latin typeface="Georgia" panose="02040502050405020303" pitchFamily="18" charset="0"/>
                <a:ea typeface="DejaVu Sans Condensed" panose="020B0606030804020204" pitchFamily="34" charset="0"/>
                <a:cs typeface="Lohit Hindi"/>
              </a:rPr>
              <a:t>Seelen</a:t>
            </a:r>
            <a:r>
              <a:rPr lang="it-IT" sz="1800" i="1" kern="50" dirty="0">
                <a:effectLst/>
                <a:latin typeface="Georgia" panose="02040502050405020303" pitchFamily="18" charset="0"/>
                <a:ea typeface="DejaVu Sans Condensed" panose="020B0606030804020204" pitchFamily="34" charset="0"/>
                <a:cs typeface="Lohit Hindi"/>
              </a:rPr>
              <a:t> für </a:t>
            </a: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Himmel</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verdienen</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Non temo </a:t>
            </a:r>
            <a:r>
              <a:rPr lang="it-IT" sz="1800" kern="50" dirty="0" err="1">
                <a:effectLst/>
                <a:latin typeface="Georgia" panose="02040502050405020303" pitchFamily="18" charset="0"/>
                <a:ea typeface="DejaVu Sans Condensed" panose="020B0606030804020204" pitchFamily="34" charset="0"/>
                <a:cs typeface="Lohit Hindi"/>
              </a:rPr>
              <a:t>nè</a:t>
            </a:r>
            <a:r>
              <a:rPr lang="it-IT" sz="1800" kern="50" dirty="0">
                <a:effectLst/>
                <a:latin typeface="Georgia" panose="02040502050405020303" pitchFamily="18" charset="0"/>
                <a:ea typeface="DejaVu Sans Condensed" panose="020B0606030804020204" pitchFamily="34" charset="0"/>
                <a:cs typeface="Lohit Hindi"/>
              </a:rPr>
              <a:t> cinesi </a:t>
            </a:r>
            <a:r>
              <a:rPr lang="it-IT" sz="1800" kern="50" dirty="0" err="1">
                <a:effectLst/>
                <a:latin typeface="Georgia" panose="02040502050405020303" pitchFamily="18" charset="0"/>
                <a:ea typeface="DejaVu Sans Condensed" panose="020B0606030804020204" pitchFamily="34" charset="0"/>
                <a:cs typeface="Lohit Hindi"/>
              </a:rPr>
              <a:t>nè</a:t>
            </a:r>
            <a:r>
              <a:rPr lang="it-IT" sz="1800" kern="50" dirty="0">
                <a:effectLst/>
                <a:latin typeface="Georgia" panose="02040502050405020303" pitchFamily="18" charset="0"/>
                <a:ea typeface="DejaVu Sans Condensed" panose="020B0606030804020204" pitchFamily="34" charset="0"/>
                <a:cs typeface="Lohit Hindi"/>
              </a:rPr>
              <a:t> diavoli. Temo una cosa sola, cioè che io faccia troppo poco per adempire il mio dovere e che sono molto ingrato delle specialissime grazie che Dio mi ha donato. (Br 13.08.1883)</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Ich </a:t>
            </a:r>
            <a:r>
              <a:rPr lang="it-IT" sz="1800" i="1" kern="50" dirty="0" err="1">
                <a:effectLst/>
                <a:latin typeface="Georgia" panose="02040502050405020303" pitchFamily="18" charset="0"/>
                <a:ea typeface="DejaVu Sans Condensed" panose="020B0606030804020204" pitchFamily="34" charset="0"/>
                <a:cs typeface="Lohit Hindi"/>
              </a:rPr>
              <a:t>fürchte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weder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Chinesen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noch</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Teufel</a:t>
            </a:r>
            <a:r>
              <a:rPr lang="it-IT" sz="1800" i="1" kern="50" dirty="0">
                <a:effectLst/>
                <a:latin typeface="Georgia" panose="02040502050405020303" pitchFamily="18" charset="0"/>
                <a:ea typeface="DejaVu Sans Condensed" panose="020B0606030804020204" pitchFamily="34" charset="0"/>
                <a:cs typeface="Lohit Hindi"/>
              </a:rPr>
              <a:t>. Ich </a:t>
            </a:r>
            <a:r>
              <a:rPr lang="it-IT" sz="1800" i="1" kern="50" dirty="0" err="1">
                <a:effectLst/>
                <a:latin typeface="Georgia" panose="02040502050405020303" pitchFamily="18" charset="0"/>
                <a:ea typeface="DejaVu Sans Condensed" panose="020B0606030804020204" pitchFamily="34" charset="0"/>
                <a:cs typeface="Lohit Hindi"/>
              </a:rPr>
              <a:t>fürchte</a:t>
            </a:r>
            <a:r>
              <a:rPr lang="it-IT" sz="1800" i="1" kern="50" dirty="0">
                <a:effectLst/>
                <a:latin typeface="Georgia" panose="02040502050405020303" pitchFamily="18" charset="0"/>
                <a:ea typeface="DejaVu Sans Condensed" panose="020B0606030804020204" pitchFamily="34" charset="0"/>
                <a:cs typeface="Lohit Hindi"/>
              </a:rPr>
              <a:t> nur </a:t>
            </a:r>
            <a:r>
              <a:rPr lang="it-IT" sz="1800" i="1" kern="50" dirty="0" err="1">
                <a:effectLst/>
                <a:latin typeface="Georgia" panose="02040502050405020303" pitchFamily="18" charset="0"/>
                <a:ea typeface="DejaVu Sans Condensed" panose="020B0606030804020204" pitchFamily="34" charset="0"/>
                <a:cs typeface="Lohit Hindi"/>
              </a:rPr>
              <a:t>eines</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dass</a:t>
            </a:r>
            <a:r>
              <a:rPr lang="it-IT" sz="1800" i="1" kern="50" dirty="0">
                <a:effectLst/>
                <a:latin typeface="Georgia" panose="02040502050405020303" pitchFamily="18" charset="0"/>
                <a:ea typeface="DejaVu Sans Condensed" panose="020B0606030804020204" pitchFamily="34" charset="0"/>
                <a:cs typeface="Lohit Hindi"/>
              </a:rPr>
              <a:t> ich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wenig</a:t>
            </a:r>
            <a:r>
              <a:rPr lang="it-IT" sz="1800" i="1" kern="50" dirty="0">
                <a:effectLst/>
                <a:latin typeface="Georgia" panose="02040502050405020303" pitchFamily="18" charset="0"/>
                <a:ea typeface="DejaVu Sans Condensed" panose="020B0606030804020204" pitchFamily="34" charset="0"/>
                <a:cs typeface="Lohit Hindi"/>
              </a:rPr>
              <a:t> tue, um </a:t>
            </a:r>
            <a:r>
              <a:rPr lang="it-IT" sz="1800" i="1" kern="50" dirty="0" err="1">
                <a:effectLst/>
                <a:latin typeface="Georgia" panose="02040502050405020303" pitchFamily="18" charset="0"/>
                <a:ea typeface="DejaVu Sans Condensed" panose="020B0606030804020204" pitchFamily="34" charset="0"/>
                <a:cs typeface="Lohit Hindi"/>
              </a:rPr>
              <a:t>meine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Pflicht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erfüllen</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dass</a:t>
            </a:r>
            <a:r>
              <a:rPr lang="it-IT" sz="1800" i="1" kern="50" dirty="0">
                <a:effectLst/>
                <a:latin typeface="Georgia" panose="02040502050405020303" pitchFamily="18" charset="0"/>
                <a:ea typeface="DejaVu Sans Condensed" panose="020B0606030804020204" pitchFamily="34" charset="0"/>
                <a:cs typeface="Lohit Hindi"/>
              </a:rPr>
              <a:t> ich </a:t>
            </a:r>
            <a:r>
              <a:rPr lang="it-IT" sz="1800" i="1" kern="50" dirty="0" err="1">
                <a:effectLst/>
                <a:latin typeface="Georgia" panose="02040502050405020303" pitchFamily="18" charset="0"/>
                <a:ea typeface="DejaVu Sans Condensed" panose="020B0606030804020204" pitchFamily="34" charset="0"/>
                <a:cs typeface="Lohit Hindi"/>
              </a:rPr>
              <a:t>sehr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undankbar</a:t>
            </a:r>
            <a:r>
              <a:rPr lang="it-IT" sz="1800" i="1" kern="50" dirty="0">
                <a:effectLst/>
                <a:latin typeface="Georgia" panose="02040502050405020303" pitchFamily="18" charset="0"/>
                <a:ea typeface="DejaVu Sans Condensed" panose="020B0606030804020204" pitchFamily="34" charset="0"/>
                <a:cs typeface="Lohit Hindi"/>
              </a:rPr>
              <a:t> bin für die </a:t>
            </a:r>
            <a:r>
              <a:rPr lang="it-IT" sz="1800" i="1" kern="50" dirty="0" err="1">
                <a:effectLst/>
                <a:latin typeface="Georgia" panose="02040502050405020303" pitchFamily="18" charset="0"/>
                <a:ea typeface="DejaVu Sans Condensed" panose="020B0606030804020204" pitchFamily="34" charset="0"/>
                <a:cs typeface="Lohit Hindi"/>
              </a:rPr>
              <a:t>ganz</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besonderen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Gnaden</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Gott</a:t>
            </a:r>
            <a:r>
              <a:rPr lang="it-IT" sz="1800" i="1" kern="50" dirty="0">
                <a:effectLst/>
                <a:latin typeface="Georgia" panose="02040502050405020303" pitchFamily="18" charset="0"/>
                <a:ea typeface="DejaVu Sans Condensed" panose="020B0606030804020204" pitchFamily="34" charset="0"/>
                <a:cs typeface="Lohit Hindi"/>
              </a:rPr>
              <a:t> mir </a:t>
            </a:r>
            <a:r>
              <a:rPr lang="it-IT" sz="1800" i="1" kern="50" dirty="0" err="1">
                <a:effectLst/>
                <a:latin typeface="Georgia" panose="02040502050405020303" pitchFamily="18" charset="0"/>
                <a:ea typeface="DejaVu Sans Condensed" panose="020B0606030804020204" pitchFamily="34" charset="0"/>
                <a:cs typeface="Lohit Hindi"/>
              </a:rPr>
              <a:t>gegeben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hat</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4098" name="Picture 2" descr="San Giuseppe lavoratore, il santo del primo maggio- Corriere.it">
            <a:extLst>
              <a:ext uri="{FF2B5EF4-FFF2-40B4-BE49-F238E27FC236}">
                <a16:creationId xmlns:a16="http://schemas.microsoft.com/office/drawing/2014/main" id="{7D3257D5-C461-015F-7348-40C1D1F6BF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725" y="0"/>
            <a:ext cx="2548136" cy="191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0539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4075437-AAC7-5C8E-ABC8-C8836EFBE6CA}"/>
              </a:ext>
            </a:extLst>
          </p:cNvPr>
          <p:cNvSpPr txBox="1"/>
          <p:nvPr/>
        </p:nvSpPr>
        <p:spPr>
          <a:xfrm>
            <a:off x="827584" y="620688"/>
            <a:ext cx="7632848" cy="5443926"/>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Niente di meglio al mondo che di lavorare e spendere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i suoi beni per guadagnare anime. (Br 09.02.1891)</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Nichts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besser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auf</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Welt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als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arbeiten</a:t>
            </a:r>
            <a:r>
              <a:rPr lang="it-IT" sz="1800" i="1" kern="50" dirty="0">
                <a:effectLst/>
                <a:latin typeface="Georgia" panose="02040502050405020303" pitchFamily="18" charset="0"/>
                <a:ea typeface="DejaVu Sans Condensed" panose="020B0606030804020204" pitchFamily="34" charset="0"/>
                <a:cs typeface="Lohit Hindi"/>
              </a:rPr>
              <a:t> und </a:t>
            </a: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eigenen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Besitz</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auszugeben</a:t>
            </a:r>
            <a:r>
              <a:rPr lang="it-IT" sz="1800" i="1" kern="50" dirty="0">
                <a:effectLst/>
                <a:latin typeface="Georgia" panose="02040502050405020303" pitchFamily="18" charset="0"/>
                <a:ea typeface="DejaVu Sans Condensed" panose="020B0606030804020204" pitchFamily="34" charset="0"/>
                <a:cs typeface="Lohit Hindi"/>
              </a:rPr>
              <a:t>, um </a:t>
            </a:r>
            <a:r>
              <a:rPr lang="it-IT" sz="1800" i="1" kern="50" dirty="0" err="1">
                <a:effectLst/>
                <a:latin typeface="Georgia" panose="02040502050405020303" pitchFamily="18" charset="0"/>
                <a:ea typeface="DejaVu Sans Condensed" panose="020B0606030804020204" pitchFamily="34" charset="0"/>
                <a:cs typeface="Lohit Hindi"/>
              </a:rPr>
              <a:t>Seelen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verdienen</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Ricordiamoci sempre essere adesso tempo di lavorare e di guerra, non di riposo. (Br 22.01.1885)</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Denken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immer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daran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jetzt</a:t>
            </a:r>
            <a:r>
              <a:rPr lang="it-IT" sz="1800" i="1" kern="50" dirty="0">
                <a:effectLst/>
                <a:latin typeface="Georgia" panose="02040502050405020303" pitchFamily="18" charset="0"/>
                <a:ea typeface="DejaVu Sans Condensed" panose="020B0606030804020204" pitchFamily="34" charset="0"/>
                <a:cs typeface="Lohit Hindi"/>
              </a:rPr>
              <a:t> eine Zeit für Arbeit und </a:t>
            </a:r>
            <a:r>
              <a:rPr lang="it-IT" sz="1800" i="1" kern="50" dirty="0" err="1">
                <a:effectLst/>
                <a:latin typeface="Georgia" panose="02040502050405020303" pitchFamily="18" charset="0"/>
                <a:ea typeface="DejaVu Sans Condensed" panose="020B0606030804020204" pitchFamily="34" charset="0"/>
                <a:cs typeface="Lohit Hindi"/>
              </a:rPr>
              <a:t>Krieg</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nicht für </a:t>
            </a:r>
            <a:r>
              <a:rPr lang="it-IT" sz="1800" i="1" kern="50" dirty="0" err="1">
                <a:effectLst/>
                <a:latin typeface="Georgia" panose="02040502050405020303" pitchFamily="18" charset="0"/>
                <a:ea typeface="DejaVu Sans Condensed" panose="020B0606030804020204" pitchFamily="34" charset="0"/>
                <a:cs typeface="Lohit Hindi"/>
              </a:rPr>
              <a:t>Ruhe</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Il vero discepolo di Cristo lavora e s` affatica per Gesù.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(Pr 22.04.1878)</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Der </a:t>
            </a:r>
            <a:r>
              <a:rPr lang="it-IT" sz="1800" i="1" kern="50" dirty="0" err="1">
                <a:effectLst/>
                <a:latin typeface="Georgia" panose="02040502050405020303" pitchFamily="18" charset="0"/>
                <a:ea typeface="DejaVu Sans Condensed" panose="020B0606030804020204" pitchFamily="34" charset="0"/>
                <a:cs typeface="Lohit Hindi"/>
              </a:rPr>
              <a:t>wahre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Jünger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Christi</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arbeitet</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arbeitet</a:t>
            </a:r>
            <a:r>
              <a:rPr lang="it-IT" sz="1800" i="1" kern="50" dirty="0">
                <a:effectLst/>
                <a:latin typeface="Georgia" panose="02040502050405020303" pitchFamily="18" charset="0"/>
                <a:ea typeface="DejaVu Sans Condensed" panose="020B0606030804020204" pitchFamily="34" charset="0"/>
                <a:cs typeface="Lohit Hindi"/>
              </a:rPr>
              <a:t> für Jesus.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Picture 2" descr="San Giuseppe lavoratore, il santo del primo maggio- Corriere.it">
            <a:extLst>
              <a:ext uri="{FF2B5EF4-FFF2-40B4-BE49-F238E27FC236}">
                <a16:creationId xmlns:a16="http://schemas.microsoft.com/office/drawing/2014/main" id="{BF3EC7BB-6BD0-CFE6-FAA8-D646BC922A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725" y="0"/>
            <a:ext cx="2548136" cy="191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210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5F8C19F-DD19-FC8A-8E16-34FC0F5744E6}"/>
              </a:ext>
            </a:extLst>
          </p:cNvPr>
          <p:cNvSpPr txBox="1"/>
          <p:nvPr/>
        </p:nvSpPr>
        <p:spPr>
          <a:xfrm>
            <a:off x="827584" y="764704"/>
            <a:ext cx="7632848" cy="2166106"/>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Quel poco che facciamo noi è un niente a confronto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di quello che fece per noi il buon Dio. (Br 14.02.1907)</a:t>
            </a:r>
          </a:p>
          <a:p>
            <a:pPr algn="just">
              <a:lnSpc>
                <a:spcPct val="150000"/>
              </a:lnSpc>
            </a:pP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Wenige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tun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nichts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im</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Vergleich</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dem, </a:t>
            </a: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was</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liebe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Gott</a:t>
            </a:r>
            <a:r>
              <a:rPr lang="it-IT" sz="1800" i="1" kern="50" dirty="0">
                <a:effectLst/>
                <a:latin typeface="Georgia" panose="02040502050405020303" pitchFamily="18" charset="0"/>
                <a:ea typeface="DejaVu Sans Condensed" panose="020B0606030804020204" pitchFamily="34" charset="0"/>
                <a:cs typeface="Lohit Hindi"/>
              </a:rPr>
              <a:t> für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getan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hat</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Picture 2" descr="San Giuseppe lavoratore, il santo del primo maggio- Corriere.it">
            <a:extLst>
              <a:ext uri="{FF2B5EF4-FFF2-40B4-BE49-F238E27FC236}">
                <a16:creationId xmlns:a16="http://schemas.microsoft.com/office/drawing/2014/main" id="{B3EFA589-16DB-531F-D270-ECC67A7C97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1725" y="0"/>
            <a:ext cx="2548136" cy="191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052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1E6B605-9212-83F8-263B-62DD7DC28B15}"/>
              </a:ext>
            </a:extLst>
          </p:cNvPr>
          <p:cNvSpPr txBox="1"/>
          <p:nvPr/>
        </p:nvSpPr>
        <p:spPr>
          <a:xfrm>
            <a:off x="611560" y="776836"/>
            <a:ext cx="7704856" cy="5028428"/>
          </a:xfrm>
          <a:prstGeom prst="rect">
            <a:avLst/>
          </a:prstGeom>
          <a:noFill/>
        </p:spPr>
        <p:txBody>
          <a:bodyPr wrap="square">
            <a:spAutoFit/>
          </a:bodyPr>
          <a:lstStyle/>
          <a:p>
            <a:pPr>
              <a:lnSpc>
                <a:spcPct val="150000"/>
              </a:lnSpc>
            </a:pPr>
            <a:r>
              <a:rPr lang="it-IT" sz="1800" b="1" kern="50" cap="small" dirty="0">
                <a:effectLst/>
                <a:latin typeface="Georgia" panose="02040502050405020303" pitchFamily="18" charset="0"/>
                <a:ea typeface="DejaVu Sans Condensed" panose="020B0606030804020204" pitchFamily="34" charset="0"/>
                <a:cs typeface="Lohit Hindi"/>
              </a:rPr>
              <a:t>      Il Cielo: la nostra Patria (il “Paradiso”)</a:t>
            </a:r>
            <a:br>
              <a:rPr lang="it-IT" sz="1800" b="1" kern="50" cap="small" dirty="0">
                <a:effectLst/>
                <a:latin typeface="Georgia" panose="02040502050405020303" pitchFamily="18" charset="0"/>
                <a:ea typeface="DejaVu Sans Condensed" panose="020B0606030804020204" pitchFamily="34" charset="0"/>
                <a:cs typeface="Lohit Hindi"/>
              </a:rPr>
            </a:br>
            <a:r>
              <a:rPr lang="it-IT" sz="1800" b="1" kern="50" cap="small" dirty="0">
                <a:effectLst/>
                <a:latin typeface="Georgia" panose="02040502050405020303" pitchFamily="18" charset="0"/>
                <a:ea typeface="DejaVu Sans Condensed" panose="020B0606030804020204" pitchFamily="34" charset="0"/>
                <a:cs typeface="Lohit Hindi"/>
              </a:rPr>
              <a:t>  </a:t>
            </a:r>
            <a:r>
              <a:rPr lang="de-DE" sz="1800" b="1" i="1" kern="50" cap="small" dirty="0">
                <a:effectLst/>
                <a:latin typeface="Georgia" panose="02040502050405020303" pitchFamily="18" charset="0"/>
                <a:ea typeface="DejaVu Sans Condensed" panose="020B0606030804020204" pitchFamily="34" charset="0"/>
                <a:cs typeface="Lohit Hindi"/>
              </a:rPr>
              <a:t>Der Himmel- Unsere Heimat (Das "Paradies")</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Ritorneremo lassù alla casa paterna del Paradiso, dove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ci aspettano già padre e madre, fratelli e sorelle.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Mi vengono le lagrime mentre sto pensando a quel bel giorno.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(Br 23.09.1896 an </a:t>
            </a:r>
            <a:r>
              <a:rPr lang="it-IT" sz="1800" kern="50" dirty="0" err="1">
                <a:effectLst/>
                <a:latin typeface="Georgia" panose="02040502050405020303" pitchFamily="18" charset="0"/>
                <a:ea typeface="DejaVu Sans Condensed" panose="020B0606030804020204" pitchFamily="34" charset="0"/>
                <a:cs typeface="Lohit Hindi"/>
              </a:rPr>
              <a:t>seinen</a:t>
            </a:r>
            <a:r>
              <a:rPr lang="it-IT" sz="1800" kern="50" dirty="0">
                <a:effectLst/>
                <a:latin typeface="Georgia" panose="02040502050405020303" pitchFamily="18" charset="0"/>
                <a:ea typeface="DejaVu Sans Condensed" panose="020B0606030804020204" pitchFamily="34" charset="0"/>
                <a:cs typeface="Lohit Hindi"/>
              </a:rPr>
              <a:t> </a:t>
            </a:r>
            <a:r>
              <a:rPr lang="it-IT" sz="1800" kern="50" dirty="0" err="1">
                <a:effectLst/>
                <a:latin typeface="Georgia" panose="02040502050405020303" pitchFamily="18" charset="0"/>
                <a:ea typeface="DejaVu Sans Condensed" panose="020B0606030804020204" pitchFamily="34" charset="0"/>
                <a:cs typeface="Lohit Hindi"/>
              </a:rPr>
              <a:t>Bruder</a:t>
            </a:r>
            <a:r>
              <a:rPr lang="it-IT" sz="1800" kern="50" dirty="0">
                <a:effectLst/>
                <a:latin typeface="Georgia" panose="02040502050405020303" pitchFamily="18" charset="0"/>
                <a:ea typeface="DejaVu Sans Condensed" panose="020B0606030804020204" pitchFamily="34" charset="0"/>
                <a:cs typeface="Lohit Hindi"/>
              </a:rPr>
              <a:t> Anton - Vater, Mutter und </a:t>
            </a:r>
            <a:r>
              <a:rPr lang="it-IT" sz="1800" kern="50" dirty="0" err="1">
                <a:effectLst/>
                <a:latin typeface="Georgia" panose="02040502050405020303" pitchFamily="18" charset="0"/>
                <a:ea typeface="DejaVu Sans Condensed" panose="020B0606030804020204" pitchFamily="34" charset="0"/>
                <a:cs typeface="Lohit Hindi"/>
              </a:rPr>
              <a:t>kleine</a:t>
            </a:r>
            <a:r>
              <a:rPr lang="it-IT" sz="1800" kern="50" dirty="0">
                <a:effectLst/>
                <a:latin typeface="Georgia" panose="02040502050405020303" pitchFamily="18" charset="0"/>
                <a:ea typeface="DejaVu Sans Condensed" panose="020B0606030804020204" pitchFamily="34" charset="0"/>
                <a:cs typeface="Lohit Hindi"/>
              </a:rPr>
              <a:t> </a:t>
            </a:r>
            <a:r>
              <a:rPr lang="it-IT" sz="1800" kern="50" dirty="0" err="1">
                <a:effectLst/>
                <a:latin typeface="Georgia" panose="02040502050405020303" pitchFamily="18" charset="0"/>
                <a:ea typeface="DejaVu Sans Condensed" panose="020B0606030804020204" pitchFamily="34" charset="0"/>
                <a:cs typeface="Lohit Hindi"/>
              </a:rPr>
              <a:t>Ge-schwister</a:t>
            </a:r>
            <a:r>
              <a:rPr lang="it-IT" sz="1800" kern="50" dirty="0">
                <a:effectLst/>
                <a:latin typeface="Georgia" panose="02040502050405020303" pitchFamily="18" charset="0"/>
                <a:ea typeface="DejaVu Sans Condensed" panose="020B0606030804020204" pitchFamily="34" charset="0"/>
                <a:cs typeface="Lohit Hindi"/>
              </a:rPr>
              <a:t> </a:t>
            </a:r>
            <a:r>
              <a:rPr lang="it-IT" sz="1800" kern="50" dirty="0" err="1">
                <a:effectLst/>
                <a:latin typeface="Georgia" panose="02040502050405020303" pitchFamily="18" charset="0"/>
                <a:ea typeface="DejaVu Sans Condensed" panose="020B0606030804020204" pitchFamily="34" charset="0"/>
                <a:cs typeface="Lohit Hindi"/>
              </a:rPr>
              <a:t>waren</a:t>
            </a:r>
            <a:r>
              <a:rPr lang="it-IT" sz="1800" kern="50" dirty="0">
                <a:effectLst/>
                <a:latin typeface="Georgia" panose="02040502050405020303" pitchFamily="18" charset="0"/>
                <a:ea typeface="DejaVu Sans Condensed" panose="020B0606030804020204" pitchFamily="34" charset="0"/>
                <a:cs typeface="Lohit Hindi"/>
              </a:rPr>
              <a:t> schon </a:t>
            </a:r>
            <a:r>
              <a:rPr lang="it-IT" sz="1800" kern="50" dirty="0" err="1">
                <a:effectLst/>
                <a:latin typeface="Georgia" panose="02040502050405020303" pitchFamily="18" charset="0"/>
                <a:ea typeface="DejaVu Sans Condensed" panose="020B0606030804020204" pitchFamily="34" charset="0"/>
                <a:cs typeface="Lohit Hindi"/>
              </a:rPr>
              <a:t>gestorben</a:t>
            </a:r>
            <a:r>
              <a:rPr lang="it-IT" sz="1800" kern="50" dirty="0">
                <a:effectLst/>
                <a:latin typeface="Georgia" panose="02040502050405020303" pitchFamily="18" charset="0"/>
                <a:ea typeface="DejaVu Sans Condensed" panose="020B0606030804020204" pitchFamily="34" charset="0"/>
                <a:cs typeface="Lohit Hindi"/>
              </a:rPr>
              <a:t>)</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endParaRPr lang="it-IT" sz="1800" i="1" kern="50" dirty="0">
              <a:effectLst/>
              <a:latin typeface="Georgia" panose="02040502050405020303"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kehren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dorthin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zurück</a:t>
            </a:r>
            <a:r>
              <a:rPr lang="it-IT" sz="1800" i="1" kern="50" dirty="0">
                <a:effectLst/>
                <a:latin typeface="Georgia" panose="02040502050405020303" pitchFamily="18" charset="0"/>
                <a:ea typeface="DejaVu Sans Condensed" panose="020B0606030804020204" pitchFamily="34" charset="0"/>
                <a:cs typeface="Lohit Hindi"/>
              </a:rPr>
              <a:t> zum </a:t>
            </a:r>
            <a:r>
              <a:rPr lang="it-IT" sz="1800" i="1" kern="50" dirty="0" err="1">
                <a:effectLst/>
                <a:latin typeface="Georgia" panose="02040502050405020303" pitchFamily="18" charset="0"/>
                <a:ea typeface="DejaVu Sans Condensed" panose="020B0606030804020204" pitchFamily="34" charset="0"/>
                <a:cs typeface="Lohit Hindi"/>
              </a:rPr>
              <a:t>väterlichen</a:t>
            </a:r>
            <a:r>
              <a:rPr lang="it-IT" sz="1800" i="1" kern="50" dirty="0">
                <a:effectLst/>
                <a:latin typeface="Georgia" panose="02040502050405020303" pitchFamily="18" charset="0"/>
                <a:ea typeface="DejaVu Sans Condensed" panose="020B0606030804020204" pitchFamily="34" charset="0"/>
                <a:cs typeface="Lohit Hindi"/>
              </a:rPr>
              <a:t> Haus </a:t>
            </a:r>
            <a:r>
              <a:rPr lang="it-IT" sz="1800" i="1" kern="50" dirty="0" err="1">
                <a:effectLst/>
                <a:latin typeface="Georgia" panose="02040502050405020303" pitchFamily="18" charset="0"/>
                <a:ea typeface="DejaVu Sans Condensed" panose="020B0606030804020204" pitchFamily="34" charset="0"/>
                <a:cs typeface="Lohit Hindi"/>
              </a:rPr>
              <a:t>des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Paradieses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wo</a:t>
            </a:r>
            <a:r>
              <a:rPr lang="it-IT" sz="1800" i="1" kern="50" dirty="0">
                <a:effectLst/>
                <a:latin typeface="Georgia" panose="02040502050405020303" pitchFamily="18" charset="0"/>
                <a:ea typeface="DejaVu Sans Condensed" panose="020B0606030804020204" pitchFamily="34" charset="0"/>
                <a:cs typeface="Lohit Hindi"/>
              </a:rPr>
              <a:t> Vater und Mutter, </a:t>
            </a:r>
            <a:r>
              <a:rPr lang="it-IT" sz="1800" i="1" kern="50" dirty="0" err="1">
                <a:effectLst/>
                <a:latin typeface="Georgia" panose="02040502050405020303" pitchFamily="18" charset="0"/>
                <a:ea typeface="DejaVu Sans Condensed" panose="020B0606030804020204" pitchFamily="34" charset="0"/>
                <a:cs typeface="Lohit Hindi"/>
              </a:rPr>
              <a:t>Brüder</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Schwestern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bereits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auf</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warten</a:t>
            </a:r>
            <a:r>
              <a:rPr lang="it-IT" sz="1800" i="1" kern="50" dirty="0">
                <a:effectLst/>
                <a:latin typeface="Georgia" panose="02040502050405020303" pitchFamily="18" charset="0"/>
                <a:ea typeface="DejaVu Sans Condensed" panose="020B0606030804020204" pitchFamily="34" charset="0"/>
                <a:cs typeface="Lohit Hindi"/>
              </a:rPr>
              <a:t>. Ich </a:t>
            </a:r>
            <a:r>
              <a:rPr lang="it-IT" sz="1800" i="1" kern="50" dirty="0" err="1">
                <a:effectLst/>
                <a:latin typeface="Georgia" panose="02040502050405020303" pitchFamily="18" charset="0"/>
                <a:ea typeface="DejaVu Sans Condensed" panose="020B0606030804020204" pitchFamily="34" charset="0"/>
                <a:cs typeface="Lohit Hindi"/>
              </a:rPr>
              <a:t>bekomme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Tränen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wenn</a:t>
            </a:r>
            <a:r>
              <a:rPr lang="it-IT" sz="1800" i="1" kern="50" dirty="0">
                <a:effectLst/>
                <a:latin typeface="Georgia" panose="02040502050405020303" pitchFamily="18" charset="0"/>
                <a:ea typeface="DejaVu Sans Condensed" panose="020B0606030804020204" pitchFamily="34" charset="0"/>
                <a:cs typeface="Lohit Hindi"/>
              </a:rPr>
              <a:t> ich an </a:t>
            </a:r>
            <a:r>
              <a:rPr lang="it-IT" sz="1800" i="1" kern="50" dirty="0" err="1">
                <a:effectLst/>
                <a:latin typeface="Georgia" panose="02040502050405020303" pitchFamily="18" charset="0"/>
                <a:ea typeface="DejaVu Sans Condensed" panose="020B0606030804020204" pitchFamily="34" charset="0"/>
                <a:cs typeface="Lohit Hindi"/>
              </a:rPr>
              <a:t>diesen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schönen</a:t>
            </a:r>
            <a:r>
              <a:rPr lang="it-IT" sz="1800" i="1" kern="50" dirty="0">
                <a:effectLst/>
                <a:latin typeface="Georgia" panose="02040502050405020303" pitchFamily="18" charset="0"/>
                <a:ea typeface="DejaVu Sans Condensed" panose="020B0606030804020204" pitchFamily="34" charset="0"/>
                <a:cs typeface="Lohit Hindi"/>
              </a:rPr>
              <a:t> Tag </a:t>
            </a:r>
            <a:r>
              <a:rPr lang="it-IT" sz="1800" i="1" kern="50" dirty="0" err="1">
                <a:effectLst/>
                <a:latin typeface="Georgia" panose="02040502050405020303" pitchFamily="18" charset="0"/>
                <a:ea typeface="DejaVu Sans Condensed" panose="020B0606030804020204" pitchFamily="34" charset="0"/>
                <a:cs typeface="Lohit Hindi"/>
              </a:rPr>
              <a:t>denke</a:t>
            </a:r>
            <a:r>
              <a:rPr lang="it-IT" sz="1800" i="1" kern="50" dirty="0">
                <a:effectLst/>
                <a:latin typeface="Georgia" panose="02040502050405020303" pitchFamily="18" charset="0"/>
                <a:ea typeface="DejaVu Sans Condensed" panose="020B0606030804020204" pitchFamily="34" charset="0"/>
                <a:cs typeface="Lohit Hindi"/>
              </a:rPr>
              <a:t>.</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5" name="Immagine 4">
            <a:extLst>
              <a:ext uri="{FF2B5EF4-FFF2-40B4-BE49-F238E27FC236}">
                <a16:creationId xmlns:a16="http://schemas.microsoft.com/office/drawing/2014/main" id="{7DCFE8B4-5368-4C50-C9A9-D0609EF78C78}"/>
              </a:ext>
            </a:extLst>
          </p:cNvPr>
          <p:cNvPicPr>
            <a:picLocks noChangeAspect="1"/>
          </p:cNvPicPr>
          <p:nvPr/>
        </p:nvPicPr>
        <p:blipFill>
          <a:blip r:embed="rId3"/>
          <a:stretch>
            <a:fillRect/>
          </a:stretch>
        </p:blipFill>
        <p:spPr>
          <a:xfrm>
            <a:off x="6867012" y="-2654"/>
            <a:ext cx="2271283" cy="1703462"/>
          </a:xfrm>
          <a:prstGeom prst="rect">
            <a:avLst/>
          </a:prstGeom>
        </p:spPr>
      </p:pic>
    </p:spTree>
    <p:extLst>
      <p:ext uri="{BB962C8B-B14F-4D97-AF65-F5344CB8AC3E}">
        <p14:creationId xmlns:p14="http://schemas.microsoft.com/office/powerpoint/2010/main" val="2312465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1E6B605-9212-83F8-263B-62DD7DC28B15}"/>
              </a:ext>
            </a:extLst>
          </p:cNvPr>
          <p:cNvSpPr txBox="1"/>
          <p:nvPr/>
        </p:nvSpPr>
        <p:spPr>
          <a:xfrm>
            <a:off x="755576" y="704828"/>
            <a:ext cx="7704856" cy="5443926"/>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Ancora altrettanto - di tempo - e saremo già da buon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tempo sottoterra, tu laggiù dopo il campanile, ed io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in mezzo a qualche campo cinese. Piaccia a Dio che le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nostre anime sì legate assieme in terra qui, s'incontrino nella patria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lassù per non separarsi mai più. O bel giorno tanto sospirato da me!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(Br </a:t>
            </a:r>
            <a:r>
              <a:rPr lang="it-IT" sz="1800" kern="50" dirty="0" err="1">
                <a:effectLst/>
                <a:latin typeface="Georgia" panose="02040502050405020303" pitchFamily="18" charset="0"/>
                <a:ea typeface="DejaVu Sans Condensed" panose="020B0606030804020204" pitchFamily="34" charset="0"/>
                <a:cs typeface="Lohit Hindi"/>
              </a:rPr>
              <a:t>vielleicht</a:t>
            </a:r>
            <a:r>
              <a:rPr lang="it-IT" sz="1800" kern="50" dirty="0">
                <a:effectLst/>
                <a:latin typeface="Georgia" panose="02040502050405020303" pitchFamily="18" charset="0"/>
                <a:ea typeface="DejaVu Sans Condensed" panose="020B0606030804020204" pitchFamily="34" charset="0"/>
                <a:cs typeface="Lohit Hindi"/>
              </a:rPr>
              <a:t> 1887 an </a:t>
            </a:r>
            <a:r>
              <a:rPr lang="it-IT" sz="1800" kern="50" dirty="0" err="1">
                <a:effectLst/>
                <a:latin typeface="Georgia" panose="02040502050405020303" pitchFamily="18" charset="0"/>
                <a:ea typeface="DejaVu Sans Condensed" panose="020B0606030804020204" pitchFamily="34" charset="0"/>
                <a:cs typeface="Lohit Hindi"/>
              </a:rPr>
              <a:t>den</a:t>
            </a:r>
            <a:r>
              <a:rPr lang="it-IT" sz="1800" kern="50" dirty="0">
                <a:effectLst/>
                <a:latin typeface="Georgia" panose="02040502050405020303" pitchFamily="18" charset="0"/>
                <a:ea typeface="DejaVu Sans Condensed" panose="020B0606030804020204" pitchFamily="34" charset="0"/>
                <a:cs typeface="Lohit Hindi"/>
              </a:rPr>
              <a:t> Weber Thaler von </a:t>
            </a:r>
            <a:r>
              <a:rPr lang="it-IT" sz="1800" kern="50" dirty="0" err="1">
                <a:effectLst/>
                <a:latin typeface="Georgia" panose="02040502050405020303" pitchFamily="18" charset="0"/>
                <a:ea typeface="DejaVu Sans Condensed" panose="020B0606030804020204" pitchFamily="34" charset="0"/>
                <a:cs typeface="Lohit Hindi"/>
              </a:rPr>
              <a:t>Sottrù</a:t>
            </a:r>
            <a:r>
              <a:rPr lang="it-IT" sz="1800" kern="50" dirty="0">
                <a:effectLst/>
                <a:latin typeface="Georgia" panose="02040502050405020303" pitchFamily="18" charset="0"/>
                <a:ea typeface="DejaVu Sans Condensed" panose="020B0606030804020204" pitchFamily="34" charset="0"/>
                <a:cs typeface="Lohit Hindi"/>
              </a:rPr>
              <a:t>) </a:t>
            </a:r>
            <a:endParaRPr lang="it-IT" kern="50" dirty="0">
              <a:latin typeface="Georgia" panose="02040502050405020303" pitchFamily="18" charset="0"/>
              <a:ea typeface="DejaVu Sans Condensed" panose="020B0606030804020204" pitchFamily="34" charset="0"/>
              <a:cs typeface="Lohit Hindi"/>
            </a:endParaRPr>
          </a:p>
          <a:p>
            <a:pPr algn="just">
              <a:lnSpc>
                <a:spcPct val="150000"/>
              </a:lnSpc>
            </a:pPr>
            <a:endParaRPr lang="it-IT" sz="1800" kern="50" dirty="0">
              <a:effectLst/>
              <a:latin typeface="Georgia" panose="02040502050405020303"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Noch</a:t>
            </a:r>
            <a:r>
              <a:rPr lang="it-IT" sz="1800" i="1" kern="50" dirty="0">
                <a:effectLst/>
                <a:latin typeface="Georgia" panose="02040502050405020303" pitchFamily="18" charset="0"/>
                <a:ea typeface="DejaVu Sans Condensed" panose="020B0606030804020204" pitchFamily="34" charset="0"/>
                <a:cs typeface="Lohit Hindi"/>
              </a:rPr>
              <a:t> so </a:t>
            </a:r>
            <a:r>
              <a:rPr lang="it-IT" sz="1800" i="1" kern="50" dirty="0" err="1">
                <a:effectLst/>
                <a:latin typeface="Georgia" panose="02040502050405020303" pitchFamily="18" charset="0"/>
                <a:ea typeface="DejaVu Sans Condensed" panose="020B0606030804020204" pitchFamily="34" charset="0"/>
                <a:cs typeface="Lohit Hindi"/>
              </a:rPr>
              <a:t>viel</a:t>
            </a:r>
            <a:r>
              <a:rPr lang="it-IT" sz="1800" i="1" kern="50" dirty="0">
                <a:effectLst/>
                <a:latin typeface="Georgia" panose="02040502050405020303" pitchFamily="18" charset="0"/>
                <a:ea typeface="DejaVu Sans Condensed" panose="020B0606030804020204" pitchFamily="34" charset="0"/>
                <a:cs typeface="Lohit Hindi"/>
              </a:rPr>
              <a:t> Zeit und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werden</a:t>
            </a:r>
            <a:r>
              <a:rPr lang="it-IT" sz="1800" i="1" kern="50" dirty="0">
                <a:effectLst/>
                <a:latin typeface="Georgia" panose="02040502050405020303" pitchFamily="18" charset="0"/>
                <a:ea typeface="DejaVu Sans Condensed" panose="020B0606030804020204" pitchFamily="34" charset="0"/>
                <a:cs typeface="Lohit Hindi"/>
              </a:rPr>
              <a:t> schon lange </a:t>
            </a:r>
            <a:r>
              <a:rPr lang="it-IT" sz="1800" i="1" kern="50" dirty="0" err="1">
                <a:effectLst/>
                <a:latin typeface="Georgia" panose="02040502050405020303" pitchFamily="18" charset="0"/>
                <a:ea typeface="DejaVu Sans Condensed" panose="020B0606030804020204" pitchFamily="34" charset="0"/>
                <a:cs typeface="Lohit Hindi"/>
              </a:rPr>
              <a:t>unter</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Erde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sein</a:t>
            </a:r>
            <a:r>
              <a:rPr lang="it-IT" sz="1800" i="1" kern="50" dirty="0">
                <a:effectLst/>
                <a:latin typeface="Georgia" panose="02040502050405020303" pitchFamily="18" charset="0"/>
                <a:ea typeface="DejaVu Sans Condensed" panose="020B0606030804020204" pitchFamily="34" charset="0"/>
                <a:cs typeface="Lohit Hindi"/>
              </a:rPr>
              <a:t>, du da </a:t>
            </a:r>
            <a:r>
              <a:rPr lang="it-IT" sz="1800" i="1" kern="50" dirty="0" err="1">
                <a:effectLst/>
                <a:latin typeface="Georgia" panose="02040502050405020303" pitchFamily="18" charset="0"/>
                <a:ea typeface="DejaVu Sans Condensed" panose="020B0606030804020204" pitchFamily="34" charset="0"/>
                <a:cs typeface="Lohit Hindi"/>
              </a:rPr>
              <a:t>unten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nach</a:t>
            </a:r>
            <a:r>
              <a:rPr lang="it-IT" sz="1800" i="1" kern="50" dirty="0">
                <a:effectLst/>
                <a:latin typeface="Georgia" panose="02040502050405020303" pitchFamily="18" charset="0"/>
                <a:ea typeface="DejaVu Sans Condensed" panose="020B0606030804020204" pitchFamily="34" charset="0"/>
                <a:cs typeface="Lohit Hindi"/>
              </a:rPr>
              <a:t> dem </a:t>
            </a:r>
            <a:r>
              <a:rPr lang="it-IT" sz="1800" i="1" kern="50" dirty="0" err="1">
                <a:effectLst/>
                <a:latin typeface="Georgia" panose="02040502050405020303" pitchFamily="18" charset="0"/>
                <a:ea typeface="DejaVu Sans Condensed" panose="020B0606030804020204" pitchFamily="34" charset="0"/>
                <a:cs typeface="Lohit Hindi"/>
              </a:rPr>
              <a:t>Glockenturm</a:t>
            </a:r>
            <a:r>
              <a:rPr lang="it-IT" sz="1800" i="1" kern="50" dirty="0">
                <a:effectLst/>
                <a:latin typeface="Georgia" panose="02040502050405020303" pitchFamily="18" charset="0"/>
                <a:ea typeface="DejaVu Sans Condensed" panose="020B0606030804020204" pitchFamily="34" charset="0"/>
                <a:cs typeface="Lohit Hindi"/>
              </a:rPr>
              <a:t>, und ich </a:t>
            </a:r>
            <a:r>
              <a:rPr lang="it-IT" sz="1800" i="1" kern="50" dirty="0" err="1">
                <a:effectLst/>
                <a:latin typeface="Georgia" panose="02040502050405020303" pitchFamily="18" charset="0"/>
                <a:ea typeface="DejaVu Sans Condensed" panose="020B0606030804020204" pitchFamily="34" charset="0"/>
                <a:cs typeface="Lohit Hindi"/>
              </a:rPr>
              <a:t>mitten</a:t>
            </a:r>
            <a:r>
              <a:rPr lang="it-IT" sz="1800" i="1" kern="50" dirty="0">
                <a:effectLst/>
                <a:latin typeface="Georgia" panose="02040502050405020303" pitchFamily="18" charset="0"/>
                <a:ea typeface="DejaVu Sans Condensed" panose="020B0606030804020204" pitchFamily="34" charset="0"/>
                <a:cs typeface="Lohit Hindi"/>
              </a:rPr>
              <a:t> in </a:t>
            </a:r>
            <a:r>
              <a:rPr lang="it-IT" sz="1800" i="1" kern="50" dirty="0" err="1">
                <a:effectLst/>
                <a:latin typeface="Georgia" panose="02040502050405020303" pitchFamily="18" charset="0"/>
                <a:ea typeface="DejaVu Sans Condensed" panose="020B0606030804020204" pitchFamily="34" charset="0"/>
                <a:cs typeface="Lohit Hindi"/>
              </a:rPr>
              <a:t>einem</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chinesischen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Feld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Möge</a:t>
            </a:r>
            <a:r>
              <a:rPr lang="it-IT" sz="1800" i="1" kern="50" dirty="0">
                <a:effectLst/>
                <a:latin typeface="Georgia" panose="02040502050405020303" pitchFamily="18" charset="0"/>
                <a:ea typeface="DejaVu Sans Condensed" panose="020B0606030804020204" pitchFamily="34" charset="0"/>
                <a:cs typeface="Lohit Hindi"/>
              </a:rPr>
              <a:t> es </a:t>
            </a:r>
            <a:r>
              <a:rPr lang="it-IT" sz="1800" i="1" kern="50" dirty="0" err="1">
                <a:effectLst/>
                <a:latin typeface="Georgia" panose="02040502050405020303" pitchFamily="18" charset="0"/>
                <a:ea typeface="DejaVu Sans Condensed" panose="020B0606030804020204" pitchFamily="34" charset="0"/>
                <a:cs typeface="Lohit Hindi"/>
              </a:rPr>
              <a:t>Gott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gefallen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unsere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Seelen</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hier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auf</a:t>
            </a:r>
            <a:r>
              <a:rPr lang="it-IT" sz="1800" i="1" kern="50" dirty="0">
                <a:effectLst/>
                <a:latin typeface="Georgia" panose="02040502050405020303" pitchFamily="18" charset="0"/>
                <a:ea typeface="DejaVu Sans Condensed" panose="020B0606030804020204" pitchFamily="34" charset="0"/>
                <a:cs typeface="Lohit Hindi"/>
              </a:rPr>
              <a:t> Erden so </a:t>
            </a:r>
            <a:r>
              <a:rPr lang="it-IT" sz="1800" i="1" kern="50" dirty="0" err="1">
                <a:effectLst/>
                <a:latin typeface="Georgia" panose="02040502050405020303" pitchFamily="18" charset="0"/>
                <a:ea typeface="DejaVu Sans Condensed" panose="020B0606030804020204" pitchFamily="34" charset="0"/>
                <a:cs typeface="Lohit Hindi"/>
              </a:rPr>
              <a:t>miteinander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verbunden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sich</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dort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oben</a:t>
            </a:r>
            <a:r>
              <a:rPr lang="it-IT" sz="1800" i="1" kern="50" dirty="0">
                <a:effectLst/>
                <a:latin typeface="Georgia" panose="02040502050405020303" pitchFamily="18" charset="0"/>
                <a:ea typeface="DejaVu Sans Condensed" panose="020B0606030804020204" pitchFamily="34" charset="0"/>
                <a:cs typeface="Lohit Hindi"/>
              </a:rPr>
              <a:t> in der </a:t>
            </a:r>
            <a:r>
              <a:rPr lang="it-IT" sz="1800" i="1" kern="50" dirty="0" err="1">
                <a:effectLst/>
                <a:latin typeface="Georgia" panose="02040502050405020303" pitchFamily="18" charset="0"/>
                <a:ea typeface="DejaVu Sans Condensed" panose="020B0606030804020204" pitchFamily="34" charset="0"/>
                <a:cs typeface="Lohit Hindi"/>
              </a:rPr>
              <a:t>ewigen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Heimat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treffen</a:t>
            </a:r>
            <a:r>
              <a:rPr lang="it-IT" sz="1800" i="1" kern="50" dirty="0">
                <a:effectLst/>
                <a:latin typeface="Georgia" panose="02040502050405020303" pitchFamily="18" charset="0"/>
                <a:ea typeface="DejaVu Sans Condensed" panose="020B0606030804020204" pitchFamily="34" charset="0"/>
                <a:cs typeface="Lohit Hindi"/>
              </a:rPr>
              <a:t>, um </a:t>
            </a:r>
            <a:r>
              <a:rPr lang="it-IT" sz="1800" i="1" kern="50" dirty="0" err="1">
                <a:effectLst/>
                <a:latin typeface="Georgia" panose="02040502050405020303" pitchFamily="18" charset="0"/>
                <a:ea typeface="DejaVu Sans Condensed" panose="020B0606030804020204" pitchFamily="34" charset="0"/>
                <a:cs typeface="Lohit Hindi"/>
              </a:rPr>
              <a:t>nie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wieder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getrennt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werden</a:t>
            </a:r>
            <a:r>
              <a:rPr lang="it-IT" sz="1800" i="1" kern="50" dirty="0">
                <a:effectLst/>
                <a:latin typeface="Georgia" panose="02040502050405020303" pitchFamily="18" charset="0"/>
                <a:ea typeface="DejaVu Sans Condensed" panose="020B0606030804020204" pitchFamily="34" charset="0"/>
                <a:cs typeface="Lohit Hindi"/>
              </a:rPr>
              <a:t>. O </a:t>
            </a:r>
            <a:r>
              <a:rPr lang="it-IT" sz="1800" i="1" kern="50" dirty="0" err="1">
                <a:effectLst/>
                <a:latin typeface="Georgia" panose="02040502050405020303" pitchFamily="18" charset="0"/>
                <a:ea typeface="DejaVu Sans Condensed" panose="020B0606030804020204" pitchFamily="34" charset="0"/>
                <a:cs typeface="Lohit Hindi"/>
              </a:rPr>
              <a:t>schöner</a:t>
            </a:r>
            <a:r>
              <a:rPr lang="it-IT" sz="1800" i="1" kern="50" dirty="0">
                <a:effectLst/>
                <a:latin typeface="Georgia" panose="02040502050405020303" pitchFamily="18" charset="0"/>
                <a:ea typeface="DejaVu Sans Condensed" panose="020B0606030804020204" pitchFamily="34" charset="0"/>
                <a:cs typeface="Lohit Hindi"/>
              </a:rPr>
              <a:t> Tag, </a:t>
            </a: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ich so </a:t>
            </a:r>
            <a:r>
              <a:rPr lang="it-IT" sz="1800" i="1" kern="50" dirty="0" err="1">
                <a:effectLst/>
                <a:latin typeface="Georgia" panose="02040502050405020303" pitchFamily="18" charset="0"/>
                <a:ea typeface="DejaVu Sans Condensed" panose="020B0606030804020204" pitchFamily="34" charset="0"/>
                <a:cs typeface="Lohit Hindi"/>
              </a:rPr>
              <a:t>sehr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ersehne</a:t>
            </a:r>
            <a:r>
              <a:rPr lang="it-IT" sz="1800" i="1" kern="50" dirty="0">
                <a:effectLst/>
                <a:latin typeface="Georgia" panose="02040502050405020303" pitchFamily="18" charset="0"/>
                <a:ea typeface="DejaVu Sans Condensed" panose="020B0606030804020204" pitchFamily="34" charset="0"/>
                <a:cs typeface="Lohit Hindi"/>
              </a:rPr>
              <a:t>! </a:t>
            </a:r>
            <a:endParaRPr lang="it-IT" sz="1800" kern="50" dirty="0">
              <a:effectLst/>
              <a:latin typeface="Times New Roman" panose="02020603050405020304" pitchFamily="18" charset="0"/>
              <a:ea typeface="DejaVu Sans Condensed" panose="020B0606030804020204" pitchFamily="34" charset="0"/>
              <a:cs typeface="Lohit Hindi"/>
            </a:endParaRPr>
          </a:p>
        </p:txBody>
      </p:sp>
      <p:pic>
        <p:nvPicPr>
          <p:cNvPr id="4" name="Immagine 3">
            <a:extLst>
              <a:ext uri="{FF2B5EF4-FFF2-40B4-BE49-F238E27FC236}">
                <a16:creationId xmlns:a16="http://schemas.microsoft.com/office/drawing/2014/main" id="{A8C8C216-9F8D-0E0F-1CAF-2221F71AA42E}"/>
              </a:ext>
            </a:extLst>
          </p:cNvPr>
          <p:cNvPicPr>
            <a:picLocks noChangeAspect="1"/>
          </p:cNvPicPr>
          <p:nvPr/>
        </p:nvPicPr>
        <p:blipFill>
          <a:blip r:embed="rId3"/>
          <a:stretch>
            <a:fillRect/>
          </a:stretch>
        </p:blipFill>
        <p:spPr>
          <a:xfrm>
            <a:off x="6867012" y="-2654"/>
            <a:ext cx="2271283" cy="1703462"/>
          </a:xfrm>
          <a:prstGeom prst="rect">
            <a:avLst/>
          </a:prstGeom>
        </p:spPr>
      </p:pic>
    </p:spTree>
    <p:extLst>
      <p:ext uri="{BB962C8B-B14F-4D97-AF65-F5344CB8AC3E}">
        <p14:creationId xmlns:p14="http://schemas.microsoft.com/office/powerpoint/2010/main" val="3934368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93E95F7-20C5-0998-9E16-CE4FEB2E8BEE}"/>
              </a:ext>
            </a:extLst>
          </p:cNvPr>
          <p:cNvSpPr txBox="1"/>
          <p:nvPr/>
        </p:nvSpPr>
        <p:spPr>
          <a:xfrm>
            <a:off x="899592" y="260648"/>
            <a:ext cx="7272808" cy="6274923"/>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Amico, coraggio, camminiamo per la valle di lagrime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e non siamo ancora in paradiso. Verrà il giorno ove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Dio stesso asciugherà le nostre lagrime, e ci ritroveremo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lassù nel Sacro Cuore, </a:t>
            </a:r>
            <a:r>
              <a:rPr lang="it-IT" sz="1800" kern="50" dirty="0" err="1">
                <a:effectLst/>
                <a:latin typeface="Georgia" panose="02040502050405020303" pitchFamily="18" charset="0"/>
                <a:ea typeface="DejaVu Sans Condensed" panose="020B0606030804020204" pitchFamily="34" charset="0"/>
                <a:cs typeface="Lohit Hindi"/>
              </a:rPr>
              <a:t>badiot</a:t>
            </a:r>
            <a:r>
              <a:rPr lang="it-IT" sz="1800" kern="50" dirty="0">
                <a:effectLst/>
                <a:latin typeface="Georgia" panose="02040502050405020303" pitchFamily="18" charset="0"/>
                <a:ea typeface="DejaVu Sans Condensed" panose="020B0606030804020204" pitchFamily="34" charset="0"/>
                <a:cs typeface="Lohit Hindi"/>
              </a:rPr>
              <a:t> e cinesi, colla grazia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del Signore. (26.10.1880)</a:t>
            </a:r>
            <a:endParaRPr lang="it-IT" sz="18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Freund, Mut,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noch</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im</a:t>
            </a:r>
            <a:r>
              <a:rPr lang="it-IT" sz="1800" i="1" kern="50" dirty="0">
                <a:effectLst/>
                <a:latin typeface="Georgia" panose="02040502050405020303" pitchFamily="18" charset="0"/>
                <a:ea typeface="DejaVu Sans Condensed" panose="020B0606030804020204" pitchFamily="34" charset="0"/>
                <a:cs typeface="Lohit Hindi"/>
              </a:rPr>
              <a:t> Tal der </a:t>
            </a:r>
            <a:r>
              <a:rPr lang="it-IT" sz="1800" i="1" kern="50" dirty="0" err="1">
                <a:effectLst/>
                <a:latin typeface="Georgia" panose="02040502050405020303" pitchFamily="18" charset="0"/>
                <a:ea typeface="DejaVu Sans Condensed" panose="020B0606030804020204" pitchFamily="34" charset="0"/>
                <a:cs typeface="Lohit Hindi"/>
              </a:rPr>
              <a:t>Tränen</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noch</a:t>
            </a:r>
            <a:r>
              <a:rPr lang="it-IT" sz="1800" i="1" kern="50" dirty="0">
                <a:effectLst/>
                <a:latin typeface="Georgia" panose="02040502050405020303" pitchFamily="18" charset="0"/>
                <a:ea typeface="DejaVu Sans Condensed" panose="020B0606030804020204" pitchFamily="34" charset="0"/>
                <a:cs typeface="Lohit Hindi"/>
              </a:rPr>
              <a:t> nicht </a:t>
            </a:r>
            <a:r>
              <a:rPr lang="it-IT" sz="1800" i="1" kern="50" dirty="0" err="1">
                <a:effectLst/>
                <a:latin typeface="Georgia" panose="02040502050405020303" pitchFamily="18" charset="0"/>
                <a:ea typeface="DejaVu Sans Condensed" panose="020B0606030804020204" pitchFamily="34" charset="0"/>
                <a:cs typeface="Lohit Hindi"/>
              </a:rPr>
              <a:t>im</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Himmel</a:t>
            </a:r>
            <a:r>
              <a:rPr lang="it-IT" sz="1800" i="1" kern="50" dirty="0">
                <a:effectLst/>
                <a:latin typeface="Georgia" panose="02040502050405020303" pitchFamily="18" charset="0"/>
                <a:ea typeface="DejaVu Sans Condensed" panose="020B0606030804020204" pitchFamily="34" charset="0"/>
                <a:cs typeface="Lohit Hindi"/>
              </a:rPr>
              <a:t>. Der Tag </a:t>
            </a:r>
            <a:r>
              <a:rPr lang="it-IT" sz="1800" i="1" kern="50" dirty="0" err="1">
                <a:effectLst/>
                <a:latin typeface="Georgia" panose="02040502050405020303" pitchFamily="18" charset="0"/>
                <a:ea typeface="DejaVu Sans Condensed" panose="020B0606030804020204" pitchFamily="34" charset="0"/>
                <a:cs typeface="Lohit Hindi"/>
              </a:rPr>
              <a:t>wird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kommen</a:t>
            </a:r>
            <a:r>
              <a:rPr lang="it-IT" sz="1800" i="1" kern="50" dirty="0">
                <a:effectLst/>
                <a:latin typeface="Georgia" panose="02040502050405020303" pitchFamily="18" charset="0"/>
                <a:ea typeface="DejaVu Sans Condensed" panose="020B0606030804020204" pitchFamily="34" charset="0"/>
                <a:cs typeface="Lohit Hindi"/>
              </a:rPr>
              <a:t>, an dem </a:t>
            </a:r>
            <a:r>
              <a:rPr lang="it-IT" sz="1800" i="1" kern="50" dirty="0" err="1">
                <a:effectLst/>
                <a:latin typeface="Georgia" panose="02040502050405020303" pitchFamily="18" charset="0"/>
                <a:ea typeface="DejaVu Sans Condensed" panose="020B0606030804020204" pitchFamily="34" charset="0"/>
                <a:cs typeface="Lohit Hindi"/>
              </a:rPr>
              <a:t>Gott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selbst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unsere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Tränen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trocknen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wird</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mit</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Gnade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Herrn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werden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dort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oben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im</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Heiligsten</a:t>
            </a:r>
            <a:r>
              <a:rPr lang="it-IT" sz="1800" i="1" kern="50" dirty="0">
                <a:effectLst/>
                <a:latin typeface="Georgia" panose="02040502050405020303" pitchFamily="18" charset="0"/>
                <a:ea typeface="DejaVu Sans Condensed" panose="020B0606030804020204" pitchFamily="34" charset="0"/>
                <a:cs typeface="Lohit Hindi"/>
              </a:rPr>
              <a:t> Herzen </a:t>
            </a:r>
            <a:r>
              <a:rPr lang="it-IT" sz="1800" i="1" kern="50" dirty="0" err="1">
                <a:effectLst/>
                <a:latin typeface="Georgia" panose="02040502050405020303" pitchFamily="18" charset="0"/>
                <a:ea typeface="DejaVu Sans Condensed" panose="020B0606030804020204" pitchFamily="34" charset="0"/>
                <a:cs typeface="Lohit Hindi"/>
              </a:rPr>
              <a:t>wiederfinden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badiot</a:t>
            </a:r>
            <a:r>
              <a:rPr lang="it-IT" sz="1800" i="1" kern="50" dirty="0">
                <a:effectLst/>
                <a:latin typeface="Georgia" panose="02040502050405020303" pitchFamily="18" charset="0"/>
                <a:ea typeface="DejaVu Sans Condensed" panose="020B0606030804020204" pitchFamily="34" charset="0"/>
                <a:cs typeface="Lohit Hindi"/>
              </a:rPr>
              <a:t>” und Chine-sen…</a:t>
            </a:r>
          </a:p>
          <a:p>
            <a:pPr algn="just">
              <a:lnSpc>
                <a:spcPct val="150000"/>
              </a:lnSpc>
            </a:pPr>
            <a:endParaRPr lang="it-IT" sz="1200" i="1" kern="50" dirty="0">
              <a:latin typeface="Georgia" panose="02040502050405020303" pitchFamily="18" charset="0"/>
              <a:ea typeface="DejaVu Sans Condensed" panose="020B0606030804020204" pitchFamily="34" charset="0"/>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Io vi prego a tenervi tutti pronti sempre, e a pregar noi tutti l'un per l'altro, che siam noi tutti assieme nel paradiso e che là non ne manchi neppur uno di noi undici. (Br 29.10.1880 an die </a:t>
            </a:r>
            <a:r>
              <a:rPr lang="it-IT" sz="1800" kern="50" dirty="0" err="1">
                <a:effectLst/>
                <a:latin typeface="Georgia" panose="02040502050405020303" pitchFamily="18" charset="0"/>
                <a:ea typeface="DejaVu Sans Condensed" panose="020B0606030804020204" pitchFamily="34" charset="0"/>
                <a:cs typeface="Lohit Hindi"/>
              </a:rPr>
              <a:t>Eltern</a:t>
            </a:r>
            <a:r>
              <a:rPr lang="it-IT" sz="1800" kern="50" dirty="0">
                <a:effectLst/>
                <a:latin typeface="Georgia" panose="02040502050405020303" pitchFamily="18" charset="0"/>
                <a:ea typeface="DejaVu Sans Condensed" panose="020B0606030804020204" pitchFamily="34" charset="0"/>
                <a:cs typeface="Lohit Hindi"/>
              </a:rPr>
              <a:t> und 8 </a:t>
            </a:r>
            <a:r>
              <a:rPr lang="it-IT" sz="1800" kern="50" dirty="0" err="1">
                <a:effectLst/>
                <a:latin typeface="Georgia" panose="02040502050405020303" pitchFamily="18" charset="0"/>
                <a:ea typeface="DejaVu Sans Condensed" panose="020B0606030804020204" pitchFamily="34" charset="0"/>
                <a:cs typeface="Lohit Hindi"/>
              </a:rPr>
              <a:t>lebenden</a:t>
            </a:r>
            <a:r>
              <a:rPr lang="it-IT" sz="1800" kern="50" dirty="0">
                <a:effectLst/>
                <a:latin typeface="Georgia" panose="02040502050405020303" pitchFamily="18" charset="0"/>
                <a:ea typeface="DejaVu Sans Condensed" panose="020B0606030804020204" pitchFamily="34" charset="0"/>
                <a:cs typeface="Lohit Hindi"/>
              </a:rPr>
              <a:t> </a:t>
            </a:r>
            <a:r>
              <a:rPr lang="it-IT" sz="1800" kern="50" dirty="0" err="1">
                <a:effectLst/>
                <a:latin typeface="Georgia" panose="02040502050405020303" pitchFamily="18" charset="0"/>
                <a:ea typeface="DejaVu Sans Condensed" panose="020B0606030804020204" pitchFamily="34" charset="0"/>
                <a:cs typeface="Lohit Hindi"/>
              </a:rPr>
              <a:t>Gesehwister</a:t>
            </a:r>
            <a:r>
              <a:rPr lang="it-IT" sz="1800" kern="50" dirty="0">
                <a:effectLst/>
                <a:latin typeface="Georgia" panose="02040502050405020303" pitchFamily="18" charset="0"/>
                <a:ea typeface="DejaVu Sans Condensed" panose="020B0606030804020204" pitchFamily="34" charset="0"/>
                <a:cs typeface="Lohit Hindi"/>
              </a:rPr>
              <a:t>)</a:t>
            </a:r>
            <a:endParaRPr lang="it-IT" sz="18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29B6C64D-5897-EF12-F150-7EFA5AF7CF00}"/>
              </a:ext>
            </a:extLst>
          </p:cNvPr>
          <p:cNvPicPr>
            <a:picLocks noChangeAspect="1"/>
          </p:cNvPicPr>
          <p:nvPr/>
        </p:nvPicPr>
        <p:blipFill>
          <a:blip r:embed="rId3"/>
          <a:stretch>
            <a:fillRect/>
          </a:stretch>
        </p:blipFill>
        <p:spPr>
          <a:xfrm>
            <a:off x="6867012" y="-2654"/>
            <a:ext cx="2271283" cy="1703462"/>
          </a:xfrm>
          <a:prstGeom prst="rect">
            <a:avLst/>
          </a:prstGeom>
        </p:spPr>
      </p:pic>
    </p:spTree>
    <p:extLst>
      <p:ext uri="{BB962C8B-B14F-4D97-AF65-F5344CB8AC3E}">
        <p14:creationId xmlns:p14="http://schemas.microsoft.com/office/powerpoint/2010/main" val="2159034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EEE2B2C-86AD-B467-39CA-D2A895DD130A}"/>
              </a:ext>
            </a:extLst>
          </p:cNvPr>
          <p:cNvSpPr txBox="1"/>
          <p:nvPr/>
        </p:nvSpPr>
        <p:spPr>
          <a:xfrm>
            <a:off x="683568" y="260648"/>
            <a:ext cx="7668852" cy="6009466"/>
          </a:xfrm>
          <a:prstGeom prst="rect">
            <a:avLst/>
          </a:prstGeom>
          <a:noFill/>
        </p:spPr>
        <p:txBody>
          <a:bodyPr wrap="square">
            <a:spAutoFit/>
          </a:bodyPr>
          <a:lstStyle/>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Ich bitte </a:t>
            </a:r>
            <a:r>
              <a:rPr lang="it-IT" sz="1800" i="1" kern="50" dirty="0" err="1">
                <a:effectLst/>
                <a:latin typeface="Georgia" panose="02040502050405020303" pitchFamily="18" charset="0"/>
                <a:ea typeface="DejaVu Sans Condensed" panose="020B0606030804020204" pitchFamily="34" charset="0"/>
                <a:cs typeface="Lohit Hindi"/>
              </a:rPr>
              <a:t>euch</a:t>
            </a:r>
            <a:r>
              <a:rPr lang="it-IT" sz="1800" i="1" kern="50" dirty="0">
                <a:effectLst/>
                <a:latin typeface="Georgia" panose="02040502050405020303" pitchFamily="18" charset="0"/>
                <a:ea typeface="DejaVu Sans Condensed" panose="020B0606030804020204" pitchFamily="34" charset="0"/>
                <a:cs typeface="Lohit Hindi"/>
              </a:rPr>
              <a:t> alle, </a:t>
            </a:r>
            <a:r>
              <a:rPr lang="it-IT" sz="1800" i="1" kern="50" dirty="0" err="1">
                <a:effectLst/>
                <a:latin typeface="Georgia" panose="02040502050405020303" pitchFamily="18" charset="0"/>
                <a:ea typeface="DejaVu Sans Condensed" panose="020B0606030804020204" pitchFamily="34" charset="0"/>
                <a:cs typeface="Lohit Hindi"/>
              </a:rPr>
              <a:t>immer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bereit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sein</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füreinander</a:t>
            </a:r>
            <a:r>
              <a:rPr lang="it-IT" sz="1800"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beten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alle </a:t>
            </a:r>
            <a:r>
              <a:rPr lang="it-IT" sz="1800" i="1" kern="50" dirty="0" err="1">
                <a:effectLst/>
                <a:latin typeface="Georgia" panose="02040502050405020303" pitchFamily="18" charset="0"/>
                <a:ea typeface="DejaVu Sans Condensed" panose="020B0606030804020204" pitchFamily="34" charset="0"/>
                <a:cs typeface="Lohit Hindi"/>
              </a:rPr>
              <a:t>zusammen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im</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Paradies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a:t>
            </a: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und </a:t>
            </a:r>
            <a:r>
              <a:rPr lang="it-IT" sz="1800" i="1" kern="50" dirty="0" err="1">
                <a:effectLst/>
                <a:latin typeface="Georgia" panose="02040502050405020303" pitchFamily="18" charset="0"/>
                <a:ea typeface="DejaVu Sans Condensed" panose="020B0606030804020204" pitchFamily="34" charset="0"/>
                <a:cs typeface="Lohit Hindi"/>
              </a:rPr>
              <a:t>dass</a:t>
            </a:r>
            <a:r>
              <a:rPr lang="it-IT" sz="1800" i="1" kern="50" dirty="0">
                <a:effectLst/>
                <a:latin typeface="Georgia" panose="02040502050405020303" pitchFamily="18" charset="0"/>
                <a:ea typeface="DejaVu Sans Condensed" panose="020B0606030804020204" pitchFamily="34" charset="0"/>
                <a:cs typeface="Lohit Hindi"/>
              </a:rPr>
              <a:t> es nicht </a:t>
            </a:r>
            <a:r>
              <a:rPr lang="it-IT" sz="1800" i="1" kern="50" dirty="0" err="1">
                <a:effectLst/>
                <a:latin typeface="Georgia" panose="02040502050405020303" pitchFamily="18" charset="0"/>
                <a:ea typeface="DejaVu Sans Condensed" panose="020B0606030804020204" pitchFamily="34" charset="0"/>
                <a:cs typeface="Lohit Hindi"/>
              </a:rPr>
              <a:t>einmal</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einer</a:t>
            </a:r>
            <a:r>
              <a:rPr lang="it-IT" sz="1800" i="1" kern="50" dirty="0">
                <a:effectLst/>
                <a:latin typeface="Georgia" panose="02040502050405020303" pitchFamily="18" charset="0"/>
                <a:ea typeface="DejaVu Sans Condensed" panose="020B0606030804020204" pitchFamily="34" charset="0"/>
                <a:cs typeface="Lohit Hindi"/>
              </a:rPr>
              <a:t> von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elf</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fehle</a:t>
            </a:r>
            <a:r>
              <a:rPr lang="it-IT" sz="1800" i="1" kern="50" dirty="0">
                <a:effectLst/>
                <a:latin typeface="Georgia" panose="02040502050405020303" pitchFamily="18" charset="0"/>
                <a:ea typeface="DejaVu Sans Condensed" panose="020B0606030804020204" pitchFamily="34" charset="0"/>
                <a:cs typeface="Lohit Hindi"/>
              </a:rPr>
              <a:t>.</a:t>
            </a:r>
          </a:p>
          <a:p>
            <a:pPr algn="just">
              <a:lnSpc>
                <a:spcPct val="150000"/>
              </a:lnSpc>
            </a:pPr>
            <a:endParaRPr lang="it-IT" sz="1050" i="1" kern="50" dirty="0">
              <a:latin typeface="Georgia" panose="02040502050405020303"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Che il bel Paradiso celeste ci riunisca tutti per tutta l'eternità. </a:t>
            </a:r>
          </a:p>
          <a:p>
            <a:pPr algn="just">
              <a:lnSpc>
                <a:spcPct val="150000"/>
              </a:lnSpc>
            </a:pPr>
            <a:r>
              <a:rPr lang="it-IT" sz="1400" kern="50" dirty="0">
                <a:effectLst/>
                <a:latin typeface="Georgia" panose="02040502050405020303" pitchFamily="18" charset="0"/>
                <a:ea typeface="DejaVu Sans Condensed" panose="020B0606030804020204" pitchFamily="34" charset="0"/>
                <a:cs typeface="Lohit Hindi"/>
              </a:rPr>
              <a:t>(</a:t>
            </a:r>
            <a:r>
              <a:rPr lang="it-IT" sz="1400" kern="50" dirty="0" err="1">
                <a:effectLst/>
                <a:latin typeface="Georgia" panose="02040502050405020303" pitchFamily="18" charset="0"/>
                <a:ea typeface="DejaVu Sans Condensed" panose="020B0606030804020204" pitchFamily="34" charset="0"/>
                <a:cs typeface="Lohit Hindi"/>
              </a:rPr>
              <a:t>Schlußsatz</a:t>
            </a:r>
            <a:r>
              <a:rPr lang="it-IT" sz="1400" kern="50" dirty="0">
                <a:effectLst/>
                <a:latin typeface="Georgia" panose="02040502050405020303" pitchFamily="18" charset="0"/>
                <a:ea typeface="DejaVu Sans Condensed" panose="020B0606030804020204" pitchFamily="34" charset="0"/>
                <a:cs typeface="Lohit Hindi"/>
              </a:rPr>
              <a:t> </a:t>
            </a:r>
            <a:r>
              <a:rPr lang="it-IT" sz="1400" kern="50" dirty="0" err="1">
                <a:effectLst/>
                <a:latin typeface="Georgia" panose="02040502050405020303" pitchFamily="18" charset="0"/>
                <a:ea typeface="DejaVu Sans Condensed" panose="020B0606030804020204" pitchFamily="34" charset="0"/>
                <a:cs typeface="Lohit Hindi"/>
              </a:rPr>
              <a:t>des</a:t>
            </a:r>
            <a:r>
              <a:rPr lang="it-IT" sz="1400" kern="50" dirty="0">
                <a:effectLst/>
                <a:latin typeface="Georgia" panose="02040502050405020303" pitchFamily="18" charset="0"/>
                <a:ea typeface="DejaVu Sans Condensed" panose="020B0606030804020204" pitchFamily="34" charset="0"/>
                <a:cs typeface="Lohit Hindi"/>
              </a:rPr>
              <a:t> </a:t>
            </a:r>
            <a:r>
              <a:rPr lang="it-IT" sz="1400" kern="50" dirty="0" err="1">
                <a:effectLst/>
                <a:latin typeface="Georgia" panose="02040502050405020303" pitchFamily="18" charset="0"/>
                <a:ea typeface="DejaVu Sans Condensed" panose="020B0606030804020204" pitchFamily="34" charset="0"/>
                <a:cs typeface="Lohit Hindi"/>
              </a:rPr>
              <a:t>Abschiedsbriefes</a:t>
            </a:r>
            <a:r>
              <a:rPr lang="it-IT" sz="1400" kern="50" dirty="0">
                <a:effectLst/>
                <a:latin typeface="Georgia" panose="02040502050405020303" pitchFamily="18" charset="0"/>
                <a:ea typeface="DejaVu Sans Condensed" panose="020B0606030804020204" pitchFamily="34" charset="0"/>
                <a:cs typeface="Lohit Hindi"/>
              </a:rPr>
              <a:t> </a:t>
            </a:r>
            <a:r>
              <a:rPr lang="it-IT" sz="1400" kern="50" dirty="0" err="1">
                <a:effectLst/>
                <a:latin typeface="Georgia" panose="02040502050405020303" pitchFamily="18" charset="0"/>
                <a:ea typeface="DejaVu Sans Condensed" panose="020B0606030804020204" pitchFamily="34" charset="0"/>
                <a:cs typeface="Lohit Hindi"/>
              </a:rPr>
              <a:t>vom</a:t>
            </a:r>
            <a:r>
              <a:rPr lang="it-IT" sz="1400" kern="50" dirty="0">
                <a:effectLst/>
                <a:latin typeface="Georgia" panose="02040502050405020303" pitchFamily="18" charset="0"/>
                <a:ea typeface="DejaVu Sans Condensed" panose="020B0606030804020204" pitchFamily="34" charset="0"/>
                <a:cs typeface="Lohit Hindi"/>
              </a:rPr>
              <a:t> </a:t>
            </a:r>
            <a:r>
              <a:rPr lang="it-IT" sz="1400" kern="50" dirty="0" err="1">
                <a:effectLst/>
                <a:latin typeface="Georgia" panose="02040502050405020303" pitchFamily="18" charset="0"/>
                <a:ea typeface="DejaVu Sans Condensed" panose="020B0606030804020204" pitchFamily="34" charset="0"/>
                <a:cs typeface="Lohit Hindi"/>
              </a:rPr>
              <a:t>Sterbebett</a:t>
            </a:r>
            <a:r>
              <a:rPr lang="it-IT" sz="1400" kern="50" dirty="0">
                <a:effectLst/>
                <a:latin typeface="Georgia" panose="02040502050405020303" pitchFamily="18" charset="0"/>
                <a:ea typeface="DejaVu Sans Condensed" panose="020B0606030804020204" pitchFamily="34" charset="0"/>
                <a:cs typeface="Lohit Hindi"/>
              </a:rPr>
              <a:t> an die </a:t>
            </a:r>
            <a:r>
              <a:rPr lang="it-IT" sz="1400" kern="50" dirty="0" err="1">
                <a:effectLst/>
                <a:latin typeface="Georgia" panose="02040502050405020303" pitchFamily="18" charset="0"/>
                <a:ea typeface="DejaVu Sans Condensed" panose="020B0606030804020204" pitchFamily="34" charset="0"/>
                <a:cs typeface="Lohit Hindi"/>
              </a:rPr>
              <a:t>Mitbrüder</a:t>
            </a:r>
            <a:r>
              <a:rPr lang="it-IT" sz="1400" kern="50" dirty="0">
                <a:effectLst/>
                <a:latin typeface="Georgia" panose="02040502050405020303" pitchFamily="18" charset="0"/>
                <a:ea typeface="DejaVu Sans Condensed" panose="020B0606030804020204" pitchFamily="34" charset="0"/>
                <a:cs typeface="Lohit Hindi"/>
              </a:rPr>
              <a:t> 20.01.1908)</a:t>
            </a:r>
            <a:endParaRPr lang="it-IT" sz="14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Möge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schöne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himmlische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Paradies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alle für alle </a:t>
            </a:r>
            <a:r>
              <a:rPr lang="it-IT" sz="1800" i="1" kern="50" dirty="0" err="1">
                <a:effectLst/>
                <a:latin typeface="Georgia" panose="02040502050405020303" pitchFamily="18" charset="0"/>
                <a:ea typeface="DejaVu Sans Condensed" panose="020B0606030804020204" pitchFamily="34" charset="0"/>
                <a:cs typeface="Lohit Hindi"/>
              </a:rPr>
              <a:t>Ewigkeit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zusam-menbringen</a:t>
            </a:r>
            <a:r>
              <a:rPr lang="it-IT" sz="1800" i="1" kern="50" dirty="0">
                <a:effectLst/>
                <a:latin typeface="Georgia" panose="02040502050405020303" pitchFamily="18" charset="0"/>
                <a:ea typeface="DejaVu Sans Condensed" panose="020B0606030804020204" pitchFamily="34" charset="0"/>
                <a:cs typeface="Lohit Hindi"/>
              </a:rPr>
              <a:t>.</a:t>
            </a:r>
            <a:endParaRPr lang="it-IT" sz="18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18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Mi si </a:t>
            </a:r>
            <a:r>
              <a:rPr lang="it-IT" sz="1800" kern="50" dirty="0" err="1">
                <a:effectLst/>
                <a:latin typeface="Georgia" panose="02040502050405020303" pitchFamily="18" charset="0"/>
                <a:ea typeface="DejaVu Sans Condensed" panose="020B0606030804020204" pitchFamily="34" charset="0"/>
                <a:cs typeface="Lohit Hindi"/>
              </a:rPr>
              <a:t>sguarcia</a:t>
            </a:r>
            <a:r>
              <a:rPr lang="it-IT" sz="1800" kern="50" dirty="0">
                <a:effectLst/>
                <a:latin typeface="Georgia" panose="02040502050405020303" pitchFamily="18" charset="0"/>
                <a:ea typeface="DejaVu Sans Condensed" panose="020B0606030804020204" pitchFamily="34" charset="0"/>
                <a:cs typeface="Lohit Hindi"/>
              </a:rPr>
              <a:t> il cuore nel petto pensando che un solo della nostra famiglia andasse a comprarsi un inferno con una vita cattiva.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(Br 5.02.1890 an </a:t>
            </a:r>
            <a:r>
              <a:rPr lang="it-IT" sz="1800" kern="50" dirty="0" err="1">
                <a:effectLst/>
                <a:latin typeface="Georgia" panose="02040502050405020303" pitchFamily="18" charset="0"/>
                <a:ea typeface="DejaVu Sans Condensed" panose="020B0606030804020204" pitchFamily="34" charset="0"/>
                <a:cs typeface="Lohit Hindi"/>
              </a:rPr>
              <a:t>seine</a:t>
            </a:r>
            <a:r>
              <a:rPr lang="it-IT" sz="1800" kern="50" dirty="0">
                <a:effectLst/>
                <a:latin typeface="Georgia" panose="02040502050405020303" pitchFamily="18" charset="0"/>
                <a:ea typeface="DejaVu Sans Condensed" panose="020B0606030804020204" pitchFamily="34" charset="0"/>
                <a:cs typeface="Lohit Hindi"/>
              </a:rPr>
              <a:t> </a:t>
            </a:r>
            <a:r>
              <a:rPr lang="it-IT" sz="1800" kern="50" dirty="0" err="1">
                <a:effectLst/>
                <a:latin typeface="Georgia" panose="02040502050405020303" pitchFamily="18" charset="0"/>
                <a:ea typeface="DejaVu Sans Condensed" panose="020B0606030804020204" pitchFamily="34" charset="0"/>
                <a:cs typeface="Lohit Hindi"/>
              </a:rPr>
              <a:t>Eltern</a:t>
            </a:r>
            <a:r>
              <a:rPr lang="it-IT" sz="1800" kern="50" dirty="0">
                <a:effectLst/>
                <a:latin typeface="Georgia" panose="02040502050405020303" pitchFamily="18" charset="0"/>
                <a:ea typeface="DejaVu Sans Condensed" panose="020B0606030804020204" pitchFamily="34" charset="0"/>
                <a:cs typeface="Lohit Hindi"/>
              </a:rPr>
              <a:t>; </a:t>
            </a:r>
            <a:r>
              <a:rPr lang="it-IT" sz="1800" kern="50" dirty="0" err="1">
                <a:effectLst/>
                <a:latin typeface="Georgia" panose="02040502050405020303" pitchFamily="18" charset="0"/>
                <a:ea typeface="DejaVu Sans Condensed" panose="020B0606030804020204" pitchFamily="34" charset="0"/>
                <a:cs typeface="Lohit Hindi"/>
              </a:rPr>
              <a:t>ähnlich</a:t>
            </a:r>
            <a:r>
              <a:rPr lang="it-IT" sz="1800" kern="50" dirty="0">
                <a:effectLst/>
                <a:latin typeface="Georgia" panose="02040502050405020303" pitchFamily="18" charset="0"/>
                <a:ea typeface="DejaVu Sans Condensed" panose="020B0606030804020204" pitchFamily="34" charset="0"/>
                <a:cs typeface="Lohit Hindi"/>
              </a:rPr>
              <a:t> 20.02.1893 an </a:t>
            </a:r>
            <a:r>
              <a:rPr lang="it-IT" sz="1800" kern="50" dirty="0" err="1">
                <a:effectLst/>
                <a:latin typeface="Georgia" panose="02040502050405020303" pitchFamily="18" charset="0"/>
                <a:ea typeface="DejaVu Sans Condensed" panose="020B0606030804020204" pitchFamily="34" charset="0"/>
                <a:cs typeface="Lohit Hindi"/>
              </a:rPr>
              <a:t>seine</a:t>
            </a:r>
            <a:r>
              <a:rPr lang="it-IT" sz="1800" kern="50" dirty="0">
                <a:effectLst/>
                <a:latin typeface="Georgia" panose="02040502050405020303" pitchFamily="18" charset="0"/>
                <a:ea typeface="DejaVu Sans Condensed" panose="020B0606030804020204" pitchFamily="34" charset="0"/>
                <a:cs typeface="Lohit Hindi"/>
              </a:rPr>
              <a:t> Mutter)</a:t>
            </a:r>
            <a:endParaRPr lang="it-IT" sz="18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Mein</a:t>
            </a:r>
            <a:r>
              <a:rPr lang="it-IT" sz="1800" i="1" kern="50" dirty="0">
                <a:effectLst/>
                <a:latin typeface="Georgia" panose="02040502050405020303" pitchFamily="18" charset="0"/>
                <a:ea typeface="DejaVu Sans Condensed" panose="020B0606030804020204" pitchFamily="34" charset="0"/>
                <a:cs typeface="Lohit Hindi"/>
              </a:rPr>
              <a:t> Herz </a:t>
            </a:r>
            <a:r>
              <a:rPr lang="it-IT" sz="1800" i="1" kern="50" dirty="0" err="1">
                <a:effectLst/>
                <a:latin typeface="Georgia" panose="02040502050405020303" pitchFamily="18" charset="0"/>
                <a:ea typeface="DejaVu Sans Condensed" panose="020B0606030804020204" pitchFamily="34" charset="0"/>
                <a:cs typeface="Lohit Hindi"/>
              </a:rPr>
              <a:t>reibt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sich</a:t>
            </a:r>
            <a:r>
              <a:rPr lang="it-IT" sz="1800" i="1" kern="50" dirty="0">
                <a:effectLst/>
                <a:latin typeface="Georgia" panose="02040502050405020303" pitchFamily="18" charset="0"/>
                <a:ea typeface="DejaVu Sans Condensed" panose="020B0606030804020204" pitchFamily="34" charset="0"/>
                <a:cs typeface="Lohit Hindi"/>
              </a:rPr>
              <a:t> in </a:t>
            </a:r>
            <a:r>
              <a:rPr lang="it-IT" sz="1800" i="1" kern="50" dirty="0" err="1">
                <a:effectLst/>
                <a:latin typeface="Georgia" panose="02040502050405020303" pitchFamily="18" charset="0"/>
                <a:ea typeface="DejaVu Sans Condensed" panose="020B0606030804020204" pitchFamily="34" charset="0"/>
                <a:cs typeface="Lohit Hindi"/>
              </a:rPr>
              <a:t>meiner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Brust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wenn</a:t>
            </a:r>
            <a:r>
              <a:rPr lang="it-IT" sz="1800" i="1" kern="50" dirty="0">
                <a:effectLst/>
                <a:latin typeface="Georgia" panose="02040502050405020303" pitchFamily="18" charset="0"/>
                <a:ea typeface="DejaVu Sans Condensed" panose="020B0606030804020204" pitchFamily="34" charset="0"/>
                <a:cs typeface="Lohit Hindi"/>
              </a:rPr>
              <a:t> ich </a:t>
            </a:r>
            <a:r>
              <a:rPr lang="it-IT" sz="1800" i="1" kern="50" dirty="0" err="1">
                <a:effectLst/>
                <a:latin typeface="Georgia" panose="02040502050405020303" pitchFamily="18" charset="0"/>
                <a:ea typeface="DejaVu Sans Condensed" panose="020B0606030804020204" pitchFamily="34" charset="0"/>
                <a:cs typeface="Lohit Hindi"/>
              </a:rPr>
              <a:t>daran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denke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dass</a:t>
            </a:r>
            <a:r>
              <a:rPr lang="it-IT" sz="1800" i="1" kern="50" dirty="0">
                <a:effectLst/>
                <a:latin typeface="Georgia" panose="02040502050405020303" pitchFamily="18" charset="0"/>
                <a:ea typeface="DejaVu Sans Condensed" panose="020B0606030804020204" pitchFamily="34" charset="0"/>
                <a:cs typeface="Lohit Hindi"/>
              </a:rPr>
              <a:t> nur </a:t>
            </a:r>
            <a:r>
              <a:rPr lang="it-IT" sz="1800" i="1" kern="50" dirty="0" err="1">
                <a:effectLst/>
                <a:latin typeface="Georgia" panose="02040502050405020303" pitchFamily="18" charset="0"/>
                <a:ea typeface="DejaVu Sans Condensed" panose="020B0606030804020204" pitchFamily="34" charset="0"/>
                <a:cs typeface="Lohit Hindi"/>
              </a:rPr>
              <a:t>einer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aus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unserer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Familie</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Hölle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mit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einem</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schlechten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Leben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kaufen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könnte</a:t>
            </a:r>
            <a:r>
              <a:rPr lang="it-IT" sz="1800" i="1" kern="50" dirty="0">
                <a:effectLst/>
                <a:latin typeface="Georgia" panose="02040502050405020303" pitchFamily="18" charset="0"/>
                <a:ea typeface="DejaVu Sans Condensed" panose="020B0606030804020204" pitchFamily="34" charset="0"/>
                <a:cs typeface="Lohit Hindi"/>
              </a:rPr>
              <a:t>.</a:t>
            </a:r>
            <a:endParaRPr lang="it-IT" sz="18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9FDC7D8F-278E-9CAC-7B54-819E166F2A8A}"/>
              </a:ext>
            </a:extLst>
          </p:cNvPr>
          <p:cNvPicPr>
            <a:picLocks noChangeAspect="1"/>
          </p:cNvPicPr>
          <p:nvPr/>
        </p:nvPicPr>
        <p:blipFill>
          <a:blip r:embed="rId3"/>
          <a:stretch>
            <a:fillRect/>
          </a:stretch>
        </p:blipFill>
        <p:spPr>
          <a:xfrm>
            <a:off x="6867012" y="-2654"/>
            <a:ext cx="2271283" cy="1703462"/>
          </a:xfrm>
          <a:prstGeom prst="rect">
            <a:avLst/>
          </a:prstGeom>
        </p:spPr>
      </p:pic>
    </p:spTree>
    <p:extLst>
      <p:ext uri="{BB962C8B-B14F-4D97-AF65-F5344CB8AC3E}">
        <p14:creationId xmlns:p14="http://schemas.microsoft.com/office/powerpoint/2010/main" val="2416032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10.jpg"/>
          <p:cNvPicPr>
            <a:picLocks noGrp="1" noChangeAspect="1"/>
          </p:cNvPicPr>
          <p:nvPr isPhoto="1"/>
        </p:nvPicPr>
        <p:blipFill>
          <a:blip r:embed="rId2" cstate="print">
            <a:lum/>
          </a:blip>
          <a:stretch>
            <a:fillRect/>
          </a:stretch>
        </p:blipFill>
        <p:spPr>
          <a:xfrm>
            <a:off x="2030413" y="0"/>
            <a:ext cx="5081587"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6661FBF-CB66-F398-5B4B-50CBFD84FE09}"/>
              </a:ext>
            </a:extLst>
          </p:cNvPr>
          <p:cNvSpPr txBox="1"/>
          <p:nvPr/>
        </p:nvSpPr>
        <p:spPr>
          <a:xfrm>
            <a:off x="719572" y="764704"/>
            <a:ext cx="7704856" cy="4797595"/>
          </a:xfrm>
          <a:prstGeom prst="rect">
            <a:avLst/>
          </a:prstGeom>
          <a:noFill/>
        </p:spPr>
        <p:txBody>
          <a:bodyPr wrap="square">
            <a:spAutoFit/>
          </a:bodyPr>
          <a:lstStyle/>
          <a:p>
            <a:pPr algn="ctr">
              <a:lnSpc>
                <a:spcPct val="150000"/>
              </a:lnSpc>
            </a:pPr>
            <a:r>
              <a:rPr lang="it-IT" sz="1800" b="1" kern="50" cap="small" dirty="0">
                <a:effectLst/>
                <a:latin typeface="Georgia" panose="02040502050405020303" pitchFamily="18" charset="0"/>
                <a:ea typeface="DejaVu Sans Condensed" panose="020B0606030804020204" pitchFamily="34" charset="0"/>
                <a:cs typeface="Lohit Hindi"/>
              </a:rPr>
              <a:t>La nostra santa fede</a:t>
            </a:r>
            <a:br>
              <a:rPr lang="it-IT" sz="1800" b="1" kern="50" cap="small" dirty="0">
                <a:effectLst/>
                <a:latin typeface="Georgia" panose="02040502050405020303" pitchFamily="18" charset="0"/>
                <a:ea typeface="DejaVu Sans Condensed" panose="020B0606030804020204" pitchFamily="34" charset="0"/>
                <a:cs typeface="Lohit Hindi"/>
              </a:rPr>
            </a:br>
            <a:r>
              <a:rPr lang="it-IT" sz="1800" b="1" i="1" kern="50" cap="small" dirty="0">
                <a:effectLst/>
                <a:latin typeface="Georgia" panose="02040502050405020303" pitchFamily="18" charset="0"/>
                <a:ea typeface="DejaVu Sans Condensed" panose="020B0606030804020204" pitchFamily="34" charset="0"/>
                <a:cs typeface="Lohit Hindi"/>
              </a:rPr>
              <a:t>Unser </a:t>
            </a:r>
            <a:r>
              <a:rPr lang="it-IT" sz="1800" b="1" i="1" kern="50" cap="small" dirty="0" err="1">
                <a:effectLst/>
                <a:latin typeface="Georgia" panose="02040502050405020303" pitchFamily="18" charset="0"/>
                <a:ea typeface="DejaVu Sans Condensed" panose="020B0606030804020204" pitchFamily="34" charset="0"/>
                <a:cs typeface="Lohit Hindi"/>
              </a:rPr>
              <a:t>heiliger</a:t>
            </a:r>
            <a:r>
              <a:rPr lang="it-IT" sz="1800" b="1" i="1" kern="50" cap="small" dirty="0">
                <a:effectLst/>
                <a:latin typeface="Georgia" panose="02040502050405020303" pitchFamily="18" charset="0"/>
                <a:ea typeface="DejaVu Sans Condensed" panose="020B0606030804020204" pitchFamily="34" charset="0"/>
                <a:cs typeface="Lohit Hindi"/>
              </a:rPr>
              <a:t> </a:t>
            </a:r>
            <a:r>
              <a:rPr lang="it-IT" sz="1800" b="1" i="1" kern="50" cap="small" dirty="0" err="1">
                <a:effectLst/>
                <a:latin typeface="Georgia" panose="02040502050405020303" pitchFamily="18" charset="0"/>
                <a:ea typeface="DejaVu Sans Condensed" panose="020B0606030804020204" pitchFamily="34" charset="0"/>
                <a:cs typeface="Lohit Hindi"/>
              </a:rPr>
              <a:t>Glaube</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Cristiani, qual tesoro non abbiamo nella nostra santa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religione! - O che abisso, che fontana di consolazione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non ci presenta la nostra santa religione! Il vero cristiano non è mai affatto sconsolato. L'allegrezza e il coraggio non l'abbandonano mai. Egli è forte e gagliardo come un monte che da niuna tempesta si lascia gettare a terra. Il vero cristiano ride colle </a:t>
            </a:r>
            <a:r>
              <a:rPr lang="it-IT" sz="1800" kern="50" dirty="0" err="1">
                <a:effectLst/>
                <a:latin typeface="Georgia" panose="02040502050405020303" pitchFamily="18" charset="0"/>
                <a:ea typeface="DejaVu Sans Condensed" panose="020B0606030804020204" pitchFamily="34" charset="0"/>
                <a:cs typeface="Lohit Hindi"/>
              </a:rPr>
              <a:t>lagrine</a:t>
            </a:r>
            <a:r>
              <a:rPr lang="it-IT" sz="1800" kern="50" dirty="0">
                <a:effectLst/>
                <a:latin typeface="Georgia" panose="02040502050405020303" pitchFamily="18" charset="0"/>
                <a:ea typeface="DejaVu Sans Condensed" panose="020B0606030804020204" pitchFamily="34" charset="0"/>
                <a:cs typeface="Lohit Hindi"/>
              </a:rPr>
              <a:t> agli occhi. Quanto più pungente è la croce, tanto più ferma è la sua fiducia nel Signore; perché egli per Dio vive, egli lavora, egli struscia, egli muore. Quando egli adopera forza, sa dove pigliarsela. (Pr 28.07.1878)</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6146" name="Immagine 3">
            <a:extLst>
              <a:ext uri="{FF2B5EF4-FFF2-40B4-BE49-F238E27FC236}">
                <a16:creationId xmlns:a16="http://schemas.microsoft.com/office/drawing/2014/main" id="{1493C2FC-91A7-7CD0-80C8-F94F20CB7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510" y="0"/>
            <a:ext cx="2001490" cy="240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137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56F47D2-5CB6-B7D3-0942-2190005D7160}"/>
              </a:ext>
            </a:extLst>
          </p:cNvPr>
          <p:cNvSpPr txBox="1"/>
          <p:nvPr/>
        </p:nvSpPr>
        <p:spPr>
          <a:xfrm>
            <a:off x="755576" y="1052736"/>
            <a:ext cx="7200800" cy="4196855"/>
          </a:xfrm>
          <a:prstGeom prst="rect">
            <a:avLst/>
          </a:prstGeom>
          <a:noFill/>
        </p:spPr>
        <p:txBody>
          <a:bodyPr wrap="square">
            <a:spAutoFit/>
          </a:bodyPr>
          <a:lstStyle/>
          <a:p>
            <a:pPr>
              <a:lnSpc>
                <a:spcPct val="150000"/>
              </a:lnSpc>
            </a:pPr>
            <a:r>
              <a:rPr lang="it-IT" sz="1800" i="1" kern="50" dirty="0">
                <a:effectLst/>
                <a:latin typeface="Georgia" panose="02040502050405020303" pitchFamily="18" charset="0"/>
                <a:ea typeface="DejaVu Sans Condensed" panose="020B0606030804020204" pitchFamily="34" charset="0"/>
                <a:cs typeface="Lohit Hindi"/>
              </a:rPr>
              <a:t>Christen, </a:t>
            </a:r>
            <a:r>
              <a:rPr lang="it-IT" sz="1800" i="1" kern="50" dirty="0" err="1">
                <a:effectLst/>
                <a:latin typeface="Georgia" panose="02040502050405020303" pitchFamily="18" charset="0"/>
                <a:ea typeface="DejaVu Sans Condensed" panose="020B0606030804020204" pitchFamily="34" charset="0"/>
                <a:cs typeface="Lohit Hindi"/>
              </a:rPr>
              <a:t>welchen</a:t>
            </a:r>
            <a:r>
              <a:rPr lang="it-IT" sz="1800" i="1" kern="50" dirty="0">
                <a:effectLst/>
                <a:latin typeface="Georgia" panose="02040502050405020303" pitchFamily="18" charset="0"/>
                <a:ea typeface="DejaVu Sans Condensed" panose="020B0606030804020204" pitchFamily="34" charset="0"/>
                <a:cs typeface="Lohit Hindi"/>
              </a:rPr>
              <a:t> Schatz </a:t>
            </a:r>
            <a:r>
              <a:rPr lang="it-IT" sz="1800" i="1" kern="50" dirty="0" err="1">
                <a:effectLst/>
                <a:latin typeface="Georgia" panose="02040502050405020303" pitchFamily="18" charset="0"/>
                <a:ea typeface="DejaVu Sans Condensed" panose="020B0606030804020204" pitchFamily="34" charset="0"/>
                <a:cs typeface="Lohit Hindi"/>
              </a:rPr>
              <a:t>haben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nicht in </a:t>
            </a:r>
            <a:r>
              <a:rPr lang="it-IT" sz="1800" i="1" kern="50" dirty="0" err="1">
                <a:effectLst/>
                <a:latin typeface="Georgia" panose="02040502050405020303" pitchFamily="18" charset="0"/>
                <a:ea typeface="DejaVu Sans Condensed" panose="020B0606030804020204" pitchFamily="34" charset="0"/>
                <a:cs typeface="Lohit Hindi"/>
              </a:rPr>
              <a:t>unserer</a:t>
            </a:r>
            <a:r>
              <a:rPr lang="it-IT" sz="1800" i="1" kern="50" dirty="0">
                <a:effectLst/>
                <a:latin typeface="Georgia" panose="02040502050405020303" pitchFamily="18" charset="0"/>
                <a:ea typeface="DejaVu Sans Condensed" panose="020B0606030804020204" pitchFamily="34" charset="0"/>
                <a:cs typeface="Lohit Hindi"/>
              </a:rPr>
              <a:t> </a:t>
            </a:r>
          </a:p>
          <a:p>
            <a:pPr>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heiligen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Religion</a:t>
            </a:r>
            <a:r>
              <a:rPr lang="it-IT" sz="1800" i="1" kern="50" dirty="0">
                <a:effectLst/>
                <a:latin typeface="Georgia" panose="02040502050405020303" pitchFamily="18" charset="0"/>
                <a:ea typeface="DejaVu Sans Condensed" panose="020B0606030804020204" pitchFamily="34" charset="0"/>
                <a:cs typeface="Lohit Hindi"/>
              </a:rPr>
              <a:t>! - O </a:t>
            </a:r>
            <a:r>
              <a:rPr lang="it-IT" sz="1800" i="1" kern="50" dirty="0" err="1">
                <a:effectLst/>
                <a:latin typeface="Georgia" panose="02040502050405020303" pitchFamily="18" charset="0"/>
                <a:ea typeface="DejaVu Sans Condensed" panose="020B0606030804020204" pitchFamily="34" charset="0"/>
                <a:cs typeface="Lohit Hindi"/>
              </a:rPr>
              <a:t>was</a:t>
            </a:r>
            <a:r>
              <a:rPr lang="it-IT" sz="1800" i="1" kern="50" dirty="0">
                <a:effectLst/>
                <a:latin typeface="Georgia" panose="02040502050405020303" pitchFamily="18" charset="0"/>
                <a:ea typeface="DejaVu Sans Condensed" panose="020B0606030804020204" pitchFamily="34" charset="0"/>
                <a:cs typeface="Lohit Hindi"/>
              </a:rPr>
              <a:t> für </a:t>
            </a:r>
            <a:r>
              <a:rPr lang="it-IT" sz="1800" i="1" kern="50" dirty="0" err="1">
                <a:effectLst/>
                <a:latin typeface="Georgia" panose="02040502050405020303" pitchFamily="18" charset="0"/>
                <a:ea typeface="DejaVu Sans Condensed" panose="020B0606030804020204" pitchFamily="34" charset="0"/>
                <a:cs typeface="Lohit Hindi"/>
              </a:rPr>
              <a:t>ein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Abgrund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was</a:t>
            </a:r>
            <a:r>
              <a:rPr lang="it-IT" sz="1800" i="1" kern="50" dirty="0">
                <a:effectLst/>
                <a:latin typeface="Georgia" panose="02040502050405020303" pitchFamily="18" charset="0"/>
                <a:ea typeface="DejaVu Sans Condensed" panose="020B0606030804020204" pitchFamily="34" charset="0"/>
                <a:cs typeface="Lohit Hindi"/>
              </a:rPr>
              <a:t> für eine </a:t>
            </a:r>
          </a:p>
          <a:p>
            <a:pPr>
              <a:lnSpc>
                <a:spcPct val="150000"/>
              </a:lnSpc>
            </a:pPr>
            <a:r>
              <a:rPr lang="it-IT" sz="1800" i="1" kern="50" dirty="0">
                <a:effectLst/>
                <a:latin typeface="Georgia" panose="02040502050405020303" pitchFamily="18" charset="0"/>
                <a:ea typeface="DejaVu Sans Condensed" panose="020B0606030804020204" pitchFamily="34" charset="0"/>
                <a:cs typeface="Lohit Hindi"/>
              </a:rPr>
              <a:t>Quelle </a:t>
            </a:r>
            <a:r>
              <a:rPr lang="it-IT" sz="1800" i="1" kern="50" dirty="0" err="1">
                <a:effectLst/>
                <a:latin typeface="Georgia" panose="02040502050405020303" pitchFamily="18" charset="0"/>
                <a:ea typeface="DejaVu Sans Condensed" panose="020B0606030804020204" pitchFamily="34" charset="0"/>
                <a:cs typeface="Lohit Hindi"/>
              </a:rPr>
              <a:t>des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Trostes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bietet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unsere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heilige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Religion</a:t>
            </a:r>
            <a:r>
              <a:rPr lang="it-IT" sz="1800" i="1" kern="50" dirty="0">
                <a:effectLst/>
                <a:latin typeface="Georgia" panose="02040502050405020303" pitchFamily="18" charset="0"/>
                <a:ea typeface="DejaVu Sans Condensed" panose="020B0606030804020204" pitchFamily="34" charset="0"/>
                <a:cs typeface="Lohit Hindi"/>
              </a:rPr>
              <a:t> nicht! </a:t>
            </a:r>
          </a:p>
          <a:p>
            <a:pPr>
              <a:lnSpc>
                <a:spcPct val="150000"/>
              </a:lnSpc>
            </a:pPr>
            <a:r>
              <a:rPr lang="it-IT" sz="1800" i="1" kern="50" dirty="0">
                <a:effectLst/>
                <a:latin typeface="Georgia" panose="02040502050405020303" pitchFamily="18" charset="0"/>
                <a:ea typeface="DejaVu Sans Condensed" panose="020B0606030804020204" pitchFamily="34" charset="0"/>
                <a:cs typeface="Lohit Hindi"/>
              </a:rPr>
              <a:t>Der </a:t>
            </a:r>
            <a:r>
              <a:rPr lang="it-IT" sz="1800" i="1" kern="50" dirty="0" err="1">
                <a:effectLst/>
                <a:latin typeface="Georgia" panose="02040502050405020303" pitchFamily="18" charset="0"/>
                <a:ea typeface="DejaVu Sans Condensed" panose="020B0606030804020204" pitchFamily="34" charset="0"/>
                <a:cs typeface="Lohit Hindi"/>
              </a:rPr>
              <a:t>wahre</a:t>
            </a:r>
            <a:r>
              <a:rPr lang="it-IT" sz="1800" i="1" kern="50" dirty="0">
                <a:effectLst/>
                <a:latin typeface="Georgia" panose="02040502050405020303" pitchFamily="18" charset="0"/>
                <a:ea typeface="DejaVu Sans Condensed" panose="020B0606030804020204" pitchFamily="34" charset="0"/>
                <a:cs typeface="Lohit Hindi"/>
              </a:rPr>
              <a:t> Christ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überhaupt</a:t>
            </a:r>
            <a:r>
              <a:rPr lang="it-IT" sz="1800" i="1" kern="50" dirty="0">
                <a:effectLst/>
                <a:latin typeface="Georgia" panose="02040502050405020303" pitchFamily="18" charset="0"/>
                <a:ea typeface="DejaVu Sans Condensed" panose="020B0606030804020204" pitchFamily="34" charset="0"/>
                <a:cs typeface="Lohit Hindi"/>
              </a:rPr>
              <a:t> nicht </a:t>
            </a:r>
            <a:r>
              <a:rPr lang="it-IT" sz="1800" i="1" kern="50" dirty="0" err="1">
                <a:effectLst/>
                <a:latin typeface="Georgia" panose="02040502050405020303" pitchFamily="18" charset="0"/>
                <a:ea typeface="DejaVu Sans Condensed" panose="020B0606030804020204" pitchFamily="34" charset="0"/>
                <a:cs typeface="Lohit Hindi"/>
              </a:rPr>
              <a:t>trostlos</a:t>
            </a:r>
            <a:r>
              <a:rPr lang="it-IT" sz="1800" i="1" kern="50" dirty="0">
                <a:effectLst/>
                <a:latin typeface="Georgia" panose="02040502050405020303" pitchFamily="18" charset="0"/>
                <a:ea typeface="DejaVu Sans Condensed" panose="020B0606030804020204" pitchFamily="34" charset="0"/>
                <a:cs typeface="Lohit Hindi"/>
              </a:rPr>
              <a:t>. </a:t>
            </a:r>
          </a:p>
          <a:p>
            <a:pPr>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Fröhlichkeit</a:t>
            </a:r>
            <a:r>
              <a:rPr lang="it-IT" sz="1800" i="1" kern="50" dirty="0">
                <a:effectLst/>
                <a:latin typeface="Georgia" panose="02040502050405020303" pitchFamily="18" charset="0"/>
                <a:ea typeface="DejaVu Sans Condensed" panose="020B0606030804020204" pitchFamily="34" charset="0"/>
                <a:cs typeface="Lohit Hindi"/>
              </a:rPr>
              <a:t> und Mut </a:t>
            </a:r>
            <a:r>
              <a:rPr lang="it-IT" sz="1800" i="1" kern="50" dirty="0" err="1">
                <a:effectLst/>
                <a:latin typeface="Georgia" panose="02040502050405020303" pitchFamily="18" charset="0"/>
                <a:ea typeface="DejaVu Sans Condensed" panose="020B0606030804020204" pitchFamily="34" charset="0"/>
                <a:cs typeface="Lohit Hindi"/>
              </a:rPr>
              <a:t>verlassen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ihn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nie</a:t>
            </a:r>
            <a:r>
              <a:rPr lang="it-IT" sz="1800" i="1" kern="50" dirty="0">
                <a:effectLst/>
                <a:latin typeface="Georgia" panose="02040502050405020303" pitchFamily="18" charset="0"/>
                <a:ea typeface="DejaVu Sans Condensed" panose="020B0606030804020204" pitchFamily="34" charset="0"/>
                <a:cs typeface="Lohit Hindi"/>
              </a:rPr>
              <a:t>. </a:t>
            </a:r>
          </a:p>
          <a:p>
            <a:pPr>
              <a:lnSpc>
                <a:spcPct val="150000"/>
              </a:lnSpc>
            </a:pPr>
            <a:r>
              <a:rPr lang="it-IT" sz="1800" i="1" kern="50" dirty="0">
                <a:effectLst/>
                <a:latin typeface="Georgia" panose="02040502050405020303" pitchFamily="18" charset="0"/>
                <a:ea typeface="DejaVu Sans Condensed" panose="020B0606030804020204" pitchFamily="34" charset="0"/>
                <a:cs typeface="Lohit Hindi"/>
              </a:rPr>
              <a:t>Er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stark</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ein</a:t>
            </a:r>
            <a:r>
              <a:rPr lang="it-IT" sz="1800" i="1" kern="50" dirty="0">
                <a:effectLst/>
                <a:latin typeface="Georgia" panose="02040502050405020303" pitchFamily="18" charset="0"/>
                <a:ea typeface="DejaVu Sans Condensed" panose="020B0606030804020204" pitchFamily="34" charset="0"/>
                <a:cs typeface="Lohit Hindi"/>
              </a:rPr>
              <a:t> Berg, der </a:t>
            </a:r>
            <a:r>
              <a:rPr lang="it-IT" sz="1800" i="1" kern="50" dirty="0" err="1">
                <a:effectLst/>
                <a:latin typeface="Georgia" panose="02040502050405020303" pitchFamily="18" charset="0"/>
                <a:ea typeface="DejaVu Sans Condensed" panose="020B0606030804020204" pitchFamily="34" charset="0"/>
                <a:cs typeface="Lohit Hindi"/>
              </a:rPr>
              <a:t>sich</a:t>
            </a:r>
            <a:r>
              <a:rPr lang="it-IT" sz="1800" i="1" kern="50" dirty="0">
                <a:effectLst/>
                <a:latin typeface="Georgia" panose="02040502050405020303" pitchFamily="18" charset="0"/>
                <a:ea typeface="DejaVu Sans Condensed" panose="020B0606030804020204" pitchFamily="34" charset="0"/>
                <a:cs typeface="Lohit Hindi"/>
              </a:rPr>
              <a:t> von </a:t>
            </a:r>
            <a:r>
              <a:rPr lang="it-IT" sz="1800" i="1" kern="50" dirty="0" err="1">
                <a:effectLst/>
                <a:latin typeface="Georgia" panose="02040502050405020303" pitchFamily="18" charset="0"/>
                <a:ea typeface="DejaVu Sans Condensed" panose="020B0606030804020204" pitchFamily="34" charset="0"/>
                <a:cs typeface="Lohit Hindi"/>
              </a:rPr>
              <a:t>keinem</a:t>
            </a:r>
            <a:r>
              <a:rPr lang="it-IT" sz="1800" i="1" kern="50" dirty="0">
                <a:effectLst/>
                <a:latin typeface="Georgia" panose="02040502050405020303" pitchFamily="18" charset="0"/>
                <a:ea typeface="DejaVu Sans Condensed" panose="020B0606030804020204" pitchFamily="34" charset="0"/>
                <a:cs typeface="Lohit Hindi"/>
              </a:rPr>
              <a:t> Sturm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Boden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werfen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lässt</a:t>
            </a:r>
            <a:r>
              <a:rPr lang="it-IT" sz="1800" i="1" kern="50" dirty="0">
                <a:effectLst/>
                <a:latin typeface="Georgia" panose="02040502050405020303" pitchFamily="18" charset="0"/>
                <a:ea typeface="DejaVu Sans Condensed" panose="020B0606030804020204" pitchFamily="34" charset="0"/>
                <a:cs typeface="Lohit Hindi"/>
              </a:rPr>
              <a:t>. Der </a:t>
            </a:r>
            <a:r>
              <a:rPr lang="it-IT" sz="1800" i="1" kern="50" dirty="0" err="1">
                <a:effectLst/>
                <a:latin typeface="Georgia" panose="02040502050405020303" pitchFamily="18" charset="0"/>
                <a:ea typeface="DejaVu Sans Condensed" panose="020B0606030804020204" pitchFamily="34" charset="0"/>
                <a:cs typeface="Lohit Hindi"/>
              </a:rPr>
              <a:t>wahre</a:t>
            </a:r>
            <a:r>
              <a:rPr lang="it-IT" sz="1800" i="1" kern="50" dirty="0">
                <a:effectLst/>
                <a:latin typeface="Georgia" panose="02040502050405020303" pitchFamily="18" charset="0"/>
                <a:ea typeface="DejaVu Sans Condensed" panose="020B0606030804020204" pitchFamily="34" charset="0"/>
                <a:cs typeface="Lohit Hindi"/>
              </a:rPr>
              <a:t> Christ </a:t>
            </a:r>
            <a:r>
              <a:rPr lang="it-IT" sz="1800" i="1" kern="50" dirty="0" err="1">
                <a:effectLst/>
                <a:latin typeface="Georgia" panose="02040502050405020303" pitchFamily="18" charset="0"/>
                <a:ea typeface="DejaVu Sans Condensed" panose="020B0606030804020204" pitchFamily="34" charset="0"/>
                <a:cs typeface="Lohit Hindi"/>
              </a:rPr>
              <a:t>lacht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mit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Tränen</a:t>
            </a:r>
            <a:r>
              <a:rPr lang="it-IT" sz="1800" i="1" kern="50" dirty="0">
                <a:effectLst/>
                <a:latin typeface="Georgia" panose="02040502050405020303" pitchFamily="18" charset="0"/>
                <a:ea typeface="DejaVu Sans Condensed" panose="020B0606030804020204" pitchFamily="34" charset="0"/>
                <a:cs typeface="Lohit Hindi"/>
              </a:rPr>
              <a:t> in </a:t>
            </a: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Augen</a:t>
            </a:r>
            <a:r>
              <a:rPr lang="it-IT" sz="1800" i="1" kern="50" dirty="0">
                <a:effectLst/>
                <a:latin typeface="Georgia" panose="02040502050405020303" pitchFamily="18" charset="0"/>
                <a:ea typeface="DejaVu Sans Condensed" panose="020B0606030804020204" pitchFamily="34" charset="0"/>
                <a:cs typeface="Lohit Hindi"/>
              </a:rPr>
              <a:t>. Je </a:t>
            </a:r>
            <a:r>
              <a:rPr lang="it-IT" sz="1800" i="1" kern="50" dirty="0" err="1">
                <a:effectLst/>
                <a:latin typeface="Georgia" panose="02040502050405020303" pitchFamily="18" charset="0"/>
                <a:ea typeface="DejaVu Sans Condensed" panose="020B0606030804020204" pitchFamily="34" charset="0"/>
                <a:cs typeface="Lohit Hindi"/>
              </a:rPr>
              <a:t>schärfer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Kreuz</a:t>
            </a:r>
            <a:r>
              <a:rPr lang="it-IT" sz="1800" i="1" kern="50" dirty="0">
                <a:effectLst/>
                <a:latin typeface="Georgia" panose="02040502050405020303" pitchFamily="18" charset="0"/>
                <a:ea typeface="DejaVu Sans Condensed" panose="020B0606030804020204" pitchFamily="34" charset="0"/>
                <a:cs typeface="Lohit Hindi"/>
              </a:rPr>
              <a:t>, desto </a:t>
            </a:r>
            <a:r>
              <a:rPr lang="it-IT" sz="1800" i="1" kern="50" dirty="0" err="1">
                <a:effectLst/>
                <a:latin typeface="Georgia" panose="02040502050405020303" pitchFamily="18" charset="0"/>
                <a:ea typeface="DejaVu Sans Condensed" panose="020B0606030804020204" pitchFamily="34" charset="0"/>
                <a:cs typeface="Lohit Hindi"/>
              </a:rPr>
              <a:t>fester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sein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Vertrauen</a:t>
            </a:r>
            <a:r>
              <a:rPr lang="it-IT" sz="1800" i="1" kern="50" dirty="0">
                <a:effectLst/>
                <a:latin typeface="Georgia" panose="02040502050405020303" pitchFamily="18" charset="0"/>
                <a:ea typeface="DejaVu Sans Condensed" panose="020B0606030804020204" pitchFamily="34" charset="0"/>
                <a:cs typeface="Lohit Hindi"/>
              </a:rPr>
              <a:t> in </a:t>
            </a:r>
            <a:r>
              <a:rPr lang="it-IT" sz="1800" i="1" kern="50" dirty="0" err="1">
                <a:effectLst/>
                <a:latin typeface="Georgia" panose="02040502050405020303" pitchFamily="18" charset="0"/>
                <a:ea typeface="DejaVu Sans Condensed" panose="020B0606030804020204" pitchFamily="34" charset="0"/>
                <a:cs typeface="Lohit Hindi"/>
              </a:rPr>
              <a:t>den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Herrn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denn</a:t>
            </a:r>
            <a:r>
              <a:rPr lang="it-IT" sz="1800" i="1" kern="50" dirty="0">
                <a:effectLst/>
                <a:latin typeface="Georgia" panose="02040502050405020303" pitchFamily="18" charset="0"/>
                <a:ea typeface="DejaVu Sans Condensed" panose="020B0606030804020204" pitchFamily="34" charset="0"/>
                <a:cs typeface="Lohit Hindi"/>
              </a:rPr>
              <a:t> er </a:t>
            </a:r>
            <a:r>
              <a:rPr lang="it-IT" sz="1800" i="1" kern="50" dirty="0" err="1">
                <a:effectLst/>
                <a:latin typeface="Georgia" panose="02040502050405020303" pitchFamily="18" charset="0"/>
                <a:ea typeface="DejaVu Sans Condensed" panose="020B0606030804020204" pitchFamily="34" charset="0"/>
                <a:cs typeface="Lohit Hindi"/>
              </a:rPr>
              <a:t>lebt</a:t>
            </a:r>
            <a:r>
              <a:rPr lang="it-IT" sz="1800" i="1" kern="50" dirty="0">
                <a:effectLst/>
                <a:latin typeface="Georgia" panose="02040502050405020303" pitchFamily="18" charset="0"/>
                <a:ea typeface="DejaVu Sans Condensed" panose="020B0606030804020204" pitchFamily="34" charset="0"/>
                <a:cs typeface="Lohit Hindi"/>
              </a:rPr>
              <a:t> für </a:t>
            </a:r>
            <a:r>
              <a:rPr lang="it-IT" sz="1800" i="1" kern="50" dirty="0" err="1">
                <a:effectLst/>
                <a:latin typeface="Georgia" panose="02040502050405020303" pitchFamily="18" charset="0"/>
                <a:ea typeface="DejaVu Sans Condensed" panose="020B0606030804020204" pitchFamily="34" charset="0"/>
                <a:cs typeface="Lohit Hindi"/>
              </a:rPr>
              <a:t>Gott</a:t>
            </a:r>
            <a:r>
              <a:rPr lang="it-IT" sz="1800" i="1" kern="50" dirty="0">
                <a:effectLst/>
                <a:latin typeface="Georgia" panose="02040502050405020303" pitchFamily="18" charset="0"/>
                <a:ea typeface="DejaVu Sans Condensed" panose="020B0606030804020204" pitchFamily="34" charset="0"/>
                <a:cs typeface="Lohit Hindi"/>
              </a:rPr>
              <a:t>, er </a:t>
            </a:r>
            <a:r>
              <a:rPr lang="it-IT" sz="1800" i="1" kern="50" dirty="0" err="1">
                <a:effectLst/>
                <a:latin typeface="Georgia" panose="02040502050405020303" pitchFamily="18" charset="0"/>
                <a:ea typeface="DejaVu Sans Condensed" panose="020B0606030804020204" pitchFamily="34" charset="0"/>
                <a:cs typeface="Lohit Hindi"/>
              </a:rPr>
              <a:t>arbeitet</a:t>
            </a:r>
            <a:r>
              <a:rPr lang="it-IT" sz="1800" i="1" kern="50" dirty="0">
                <a:effectLst/>
                <a:latin typeface="Georgia" panose="02040502050405020303" pitchFamily="18" charset="0"/>
                <a:ea typeface="DejaVu Sans Condensed" panose="020B0606030804020204" pitchFamily="34" charset="0"/>
                <a:cs typeface="Lohit Hindi"/>
              </a:rPr>
              <a:t>, er </a:t>
            </a:r>
            <a:r>
              <a:rPr lang="it-IT" sz="1800" i="1" kern="50" dirty="0" err="1">
                <a:effectLst/>
                <a:latin typeface="Georgia" panose="02040502050405020303" pitchFamily="18" charset="0"/>
                <a:ea typeface="DejaVu Sans Condensed" panose="020B0606030804020204" pitchFamily="34" charset="0"/>
                <a:cs typeface="Lohit Hindi"/>
              </a:rPr>
              <a:t>müht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sich</a:t>
            </a:r>
            <a:r>
              <a:rPr lang="it-IT" sz="1800" i="1" kern="50" dirty="0">
                <a:effectLst/>
                <a:latin typeface="Georgia" panose="02040502050405020303" pitchFamily="18" charset="0"/>
                <a:ea typeface="DejaVu Sans Condensed" panose="020B0606030804020204" pitchFamily="34" charset="0"/>
                <a:cs typeface="Lohit Hindi"/>
              </a:rPr>
              <a:t>, er </a:t>
            </a:r>
            <a:r>
              <a:rPr lang="it-IT" sz="1800" i="1" kern="50" dirty="0" err="1">
                <a:effectLst/>
                <a:latin typeface="Georgia" panose="02040502050405020303" pitchFamily="18" charset="0"/>
                <a:ea typeface="DejaVu Sans Condensed" panose="020B0606030804020204" pitchFamily="34" charset="0"/>
                <a:cs typeface="Lohit Hindi"/>
              </a:rPr>
              <a:t>stirbt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Wenn</a:t>
            </a:r>
            <a:r>
              <a:rPr lang="it-IT" sz="1800" i="1" kern="50" dirty="0">
                <a:effectLst/>
                <a:latin typeface="Georgia" panose="02040502050405020303" pitchFamily="18" charset="0"/>
                <a:ea typeface="DejaVu Sans Condensed" panose="020B0606030804020204" pitchFamily="34" charset="0"/>
                <a:cs typeface="Lohit Hindi"/>
              </a:rPr>
              <a:t> er die Kraft </a:t>
            </a:r>
            <a:r>
              <a:rPr lang="it-IT" sz="1800" i="1" kern="50" dirty="0" err="1">
                <a:effectLst/>
                <a:latin typeface="Georgia" panose="02040502050405020303" pitchFamily="18" charset="0"/>
                <a:ea typeface="DejaVu Sans Condensed" panose="020B0606030804020204" pitchFamily="34" charset="0"/>
                <a:cs typeface="Lohit Hindi"/>
              </a:rPr>
              <a:t>dazu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braucht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weiß</a:t>
            </a:r>
            <a:r>
              <a:rPr lang="it-IT" sz="1800" i="1" kern="50" dirty="0">
                <a:effectLst/>
                <a:latin typeface="Georgia" panose="02040502050405020303" pitchFamily="18" charset="0"/>
                <a:ea typeface="DejaVu Sans Condensed" panose="020B0606030804020204" pitchFamily="34" charset="0"/>
                <a:cs typeface="Lohit Hindi"/>
              </a:rPr>
              <a:t> er, </a:t>
            </a:r>
            <a:r>
              <a:rPr lang="it-IT" sz="1800" i="1" kern="50" dirty="0" err="1">
                <a:effectLst/>
                <a:latin typeface="Georgia" panose="02040502050405020303" pitchFamily="18" charset="0"/>
                <a:ea typeface="DejaVu Sans Condensed" panose="020B0606030804020204" pitchFamily="34" charset="0"/>
                <a:cs typeface="Lohit Hindi"/>
              </a:rPr>
              <a:t>wohin</a:t>
            </a:r>
            <a:r>
              <a:rPr lang="it-IT" sz="1800" i="1" kern="50" dirty="0">
                <a:effectLst/>
                <a:latin typeface="Georgia" panose="02040502050405020303" pitchFamily="18" charset="0"/>
                <a:ea typeface="DejaVu Sans Condensed" panose="020B0606030804020204" pitchFamily="34" charset="0"/>
                <a:cs typeface="Lohit Hindi"/>
              </a:rPr>
              <a:t> er </a:t>
            </a:r>
            <a:r>
              <a:rPr lang="it-IT" sz="1800" i="1" kern="50" dirty="0" err="1">
                <a:effectLst/>
                <a:latin typeface="Georgia" panose="02040502050405020303" pitchFamily="18" charset="0"/>
                <a:ea typeface="DejaVu Sans Condensed" panose="020B0606030804020204" pitchFamily="34" charset="0"/>
                <a:cs typeface="Lohit Hindi"/>
              </a:rPr>
              <a:t>sie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nehmen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muss</a:t>
            </a:r>
            <a:r>
              <a:rPr lang="it-IT" sz="1800" i="1" kern="50" dirty="0">
                <a:effectLst/>
                <a:latin typeface="Georgia" panose="02040502050405020303" pitchFamily="18" charset="0"/>
                <a:ea typeface="DejaVu Sans Condensed" panose="020B0606030804020204" pitchFamily="34" charset="0"/>
                <a:cs typeface="Lohit Hindi"/>
              </a:rPr>
              <a:t>. </a:t>
            </a:r>
          </a:p>
        </p:txBody>
      </p:sp>
      <p:pic>
        <p:nvPicPr>
          <p:cNvPr id="2" name="Immagine 3">
            <a:extLst>
              <a:ext uri="{FF2B5EF4-FFF2-40B4-BE49-F238E27FC236}">
                <a16:creationId xmlns:a16="http://schemas.microsoft.com/office/drawing/2014/main" id="{F72AC278-B19A-3131-4CCC-D375928901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510" y="0"/>
            <a:ext cx="2001490" cy="240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279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9D06478-76B4-89F9-4B23-FBAB7B716A47}"/>
              </a:ext>
            </a:extLst>
          </p:cNvPr>
          <p:cNvSpPr txBox="1"/>
          <p:nvPr/>
        </p:nvSpPr>
        <p:spPr>
          <a:xfrm>
            <a:off x="611560" y="1201470"/>
            <a:ext cx="7344816" cy="4612353"/>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Camminiamo sulla strada ove ci precede la stella della fede.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Essa è come ogni giorno ne fate l'esperienza, una strada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faticosa, ma paga tutto. Alla fine si arriva con questa strada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alla stalla di Betlemme, nella compagnia di Gesù e Maria, si arriva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al paradiso. E ivi non </a:t>
            </a:r>
            <a:r>
              <a:rPr lang="it-IT" sz="1800" kern="50" dirty="0" err="1">
                <a:effectLst/>
                <a:latin typeface="Georgia" panose="02040502050405020303" pitchFamily="18" charset="0"/>
                <a:ea typeface="DejaVu Sans Condensed" panose="020B0606030804020204" pitchFamily="34" charset="0"/>
                <a:cs typeface="Lohit Hindi"/>
              </a:rPr>
              <a:t>erit</a:t>
            </a:r>
            <a:r>
              <a:rPr lang="it-IT" sz="1800" kern="50" dirty="0">
                <a:effectLst/>
                <a:latin typeface="Georgia" panose="02040502050405020303" pitchFamily="18" charset="0"/>
                <a:ea typeface="DejaVu Sans Condensed" panose="020B0606030804020204" pitchFamily="34" charset="0"/>
                <a:cs typeface="Lohit Hindi"/>
              </a:rPr>
              <a:t> </a:t>
            </a:r>
            <a:r>
              <a:rPr lang="it-IT" sz="1800" kern="50" dirty="0" err="1">
                <a:effectLst/>
                <a:latin typeface="Georgia" panose="02040502050405020303" pitchFamily="18" charset="0"/>
                <a:ea typeface="DejaVu Sans Condensed" panose="020B0606030804020204" pitchFamily="34" charset="0"/>
                <a:cs typeface="Lohit Hindi"/>
              </a:rPr>
              <a:t>luctus</a:t>
            </a:r>
            <a:r>
              <a:rPr lang="it-IT" sz="1800" kern="50" dirty="0">
                <a:effectLst/>
                <a:latin typeface="Georgia" panose="02040502050405020303" pitchFamily="18" charset="0"/>
                <a:ea typeface="DejaVu Sans Condensed" panose="020B0606030804020204" pitchFamily="34" charset="0"/>
                <a:cs typeface="Lohit Hindi"/>
              </a:rPr>
              <a:t>... (Pr 6.01.1878)</a:t>
            </a:r>
          </a:p>
          <a:p>
            <a:pPr algn="just">
              <a:lnSpc>
                <a:spcPct val="150000"/>
              </a:lnSpc>
            </a:pPr>
            <a:endParaRPr lang="it-IT" sz="18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Gehen wir auf dem Weg, wo uns der Stern des Glaubens vorausgeht. Es ist wie jeden Tag, den man erlebt, eine anstrengende Straße, aber es zahlt sich für alles aus. Am Ende kommen wir auf diesem Weg zum Stall von Bethlehem, in Begleitung von Jesus und Maria, im Paradies. Und „</a:t>
            </a:r>
            <a:r>
              <a:rPr lang="de-DE" sz="1800" i="1" kern="50" dirty="0" err="1">
                <a:effectLst/>
                <a:latin typeface="Georgia" panose="02040502050405020303" pitchFamily="18" charset="0"/>
                <a:ea typeface="DejaVu Sans Condensed" panose="020B0606030804020204" pitchFamily="34" charset="0"/>
                <a:cs typeface="Lohit Hindi"/>
              </a:rPr>
              <a:t>ivi</a:t>
            </a:r>
            <a:r>
              <a:rPr lang="de-DE" sz="1800" i="1" kern="50" dirty="0">
                <a:effectLst/>
                <a:latin typeface="Georgia" panose="02040502050405020303" pitchFamily="18" charset="0"/>
                <a:ea typeface="DejaVu Sans Condensed" panose="020B0606030804020204" pitchFamily="34" charset="0"/>
                <a:cs typeface="Lohit Hindi"/>
              </a:rPr>
              <a:t> non </a:t>
            </a:r>
            <a:r>
              <a:rPr lang="de-DE" sz="1800" i="1" kern="50" dirty="0" err="1">
                <a:effectLst/>
                <a:latin typeface="Georgia" panose="02040502050405020303" pitchFamily="18" charset="0"/>
                <a:ea typeface="DejaVu Sans Condensed" panose="020B0606030804020204" pitchFamily="34" charset="0"/>
                <a:cs typeface="Lohit Hindi"/>
              </a:rPr>
              <a:t>erit</a:t>
            </a:r>
            <a:r>
              <a:rPr lang="de-DE" sz="1800" i="1" kern="50" dirty="0">
                <a:effectLst/>
                <a:latin typeface="Georgia" panose="02040502050405020303" pitchFamily="18" charset="0"/>
                <a:ea typeface="DejaVu Sans Condensed" panose="020B0606030804020204" pitchFamily="34" charset="0"/>
                <a:cs typeface="Lohit Hindi"/>
              </a:rPr>
              <a:t> </a:t>
            </a:r>
            <a:r>
              <a:rPr lang="de-DE" sz="1800" i="1" kern="50" dirty="0" err="1">
                <a:effectLst/>
                <a:latin typeface="Georgia" panose="02040502050405020303" pitchFamily="18" charset="0"/>
                <a:ea typeface="DejaVu Sans Condensed" panose="020B0606030804020204" pitchFamily="34" charset="0"/>
                <a:cs typeface="Lohit Hindi"/>
              </a:rPr>
              <a:t>luctus</a:t>
            </a:r>
            <a:r>
              <a:rPr lang="de-DE" sz="1800" i="1" kern="50" dirty="0">
                <a:effectLst/>
                <a:latin typeface="Georgia" panose="02040502050405020303" pitchFamily="18" charset="0"/>
                <a:ea typeface="DejaVu Sans Condensed" panose="020B0606030804020204" pitchFamily="34" charset="0"/>
                <a:cs typeface="Lohit Hindi"/>
              </a:rPr>
              <a:t>“... </a:t>
            </a:r>
          </a:p>
        </p:txBody>
      </p:sp>
      <p:pic>
        <p:nvPicPr>
          <p:cNvPr id="2" name="Immagine 3">
            <a:extLst>
              <a:ext uri="{FF2B5EF4-FFF2-40B4-BE49-F238E27FC236}">
                <a16:creationId xmlns:a16="http://schemas.microsoft.com/office/drawing/2014/main" id="{CF288216-43A0-5332-830C-D089DDC00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510" y="0"/>
            <a:ext cx="2001490" cy="240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49285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23E5D1E-6CA8-E6EA-3D61-27965A1F39B3}"/>
              </a:ext>
            </a:extLst>
          </p:cNvPr>
          <p:cNvSpPr txBox="1"/>
          <p:nvPr/>
        </p:nvSpPr>
        <p:spPr>
          <a:xfrm>
            <a:off x="683568" y="548680"/>
            <a:ext cx="7632848" cy="5859425"/>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La fede congiunta con le buone opere, questa è la unica vera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fede, e fuor di essa non vi è altra che possa aprirci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il paradiso. (Pr 24.08.1877)</a:t>
            </a:r>
            <a:endParaRPr lang="it-IT" sz="18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Glaube verbunden mit guten Werken, das ist der einzig </a:t>
            </a: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wahre Glaube, und abgesehen davon gibt es nichts anderes, </a:t>
            </a: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was uns das Paradies öffnen kann. </a:t>
            </a:r>
            <a:endParaRPr lang="it-IT" sz="18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endParaRPr lang="it-IT" sz="1800" kern="50" dirty="0">
              <a:effectLst/>
              <a:latin typeface="Georgia" panose="02040502050405020303"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La santa fede è la stella luminosa che irradia le tenebre di questo mondo. (Pr 6.01.1878)</a:t>
            </a:r>
            <a:endParaRPr lang="it-IT" sz="18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Der heilige Glaube ist der helle Stern, der die Finsternis dieser Welt ausstrahlt. </a:t>
            </a:r>
          </a:p>
          <a:p>
            <a:pPr algn="just">
              <a:lnSpc>
                <a:spcPct val="150000"/>
              </a:lnSpc>
            </a:pPr>
            <a:endParaRPr lang="de-DE" sz="1800" i="1" kern="50" dirty="0">
              <a:effectLst/>
              <a:latin typeface="Georgia" panose="02040502050405020303"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La fede si rafforza in mezzo alle persecuzioni. (Br 9.08.1893)</a:t>
            </a:r>
            <a:endParaRPr lang="it-IT" sz="18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Der Glaube wird inmitten der Verfolgung gestärkt. </a:t>
            </a:r>
            <a:endParaRPr lang="it-IT" sz="18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3">
            <a:extLst>
              <a:ext uri="{FF2B5EF4-FFF2-40B4-BE49-F238E27FC236}">
                <a16:creationId xmlns:a16="http://schemas.microsoft.com/office/drawing/2014/main" id="{3D11FD11-B704-C753-5AEC-EE2D27EE9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2510" y="0"/>
            <a:ext cx="2001490" cy="240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3992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CDC2145-268D-459F-8C7C-DD61541BBE3A}"/>
              </a:ext>
            </a:extLst>
          </p:cNvPr>
          <p:cNvSpPr txBox="1"/>
          <p:nvPr/>
        </p:nvSpPr>
        <p:spPr>
          <a:xfrm>
            <a:off x="899592" y="692696"/>
            <a:ext cx="7488832" cy="5697842"/>
          </a:xfrm>
          <a:prstGeom prst="rect">
            <a:avLst/>
          </a:prstGeom>
          <a:noFill/>
        </p:spPr>
        <p:txBody>
          <a:bodyPr wrap="square">
            <a:spAutoFit/>
          </a:bodyPr>
          <a:lstStyle/>
          <a:p>
            <a:pPr>
              <a:lnSpc>
                <a:spcPct val="150000"/>
              </a:lnSpc>
            </a:pPr>
            <a:r>
              <a:rPr lang="it-IT" sz="1800" b="1" kern="50" cap="small" dirty="0">
                <a:effectLst/>
                <a:latin typeface="Georgia" panose="02040502050405020303" pitchFamily="18" charset="0"/>
                <a:ea typeface="DejaVu Sans Condensed" panose="020B0606030804020204" pitchFamily="34" charset="0"/>
                <a:cs typeface="Lohit Hindi"/>
              </a:rPr>
              <a:t>             Meta e compito della vita</a:t>
            </a:r>
            <a:br>
              <a:rPr lang="it-IT" sz="1800" b="1" kern="50" cap="small" dirty="0">
                <a:effectLst/>
                <a:latin typeface="Georgia" panose="02040502050405020303" pitchFamily="18" charset="0"/>
                <a:ea typeface="DejaVu Sans Condensed" panose="020B0606030804020204" pitchFamily="34" charset="0"/>
                <a:cs typeface="Lohit Hindi"/>
              </a:rPr>
            </a:br>
            <a:r>
              <a:rPr lang="it-IT" sz="1800" b="1" kern="50" cap="small" dirty="0">
                <a:effectLst/>
                <a:latin typeface="Georgia" panose="02040502050405020303" pitchFamily="18" charset="0"/>
                <a:ea typeface="DejaVu Sans Condensed" panose="020B0606030804020204" pitchFamily="34" charset="0"/>
                <a:cs typeface="Lohit Hindi"/>
              </a:rPr>
              <a:t>               </a:t>
            </a:r>
            <a:r>
              <a:rPr lang="de-DE" sz="1800" b="1" i="1" kern="50" cap="small" dirty="0">
                <a:effectLst/>
                <a:latin typeface="Georgia" panose="02040502050405020303" pitchFamily="18" charset="0"/>
                <a:ea typeface="DejaVu Sans Condensed" panose="020B0606030804020204" pitchFamily="34" charset="0"/>
                <a:cs typeface="Lohit Hindi"/>
              </a:rPr>
              <a:t>Lebensziel und -aufgabe</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cap="small"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L'unico nostro affare in tutta questa povera vita è di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camminar la strada che ci conduce alle eterne glorie.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Tutto l'altro è vanità e non vale un acca. (Br 12.09.1899)</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Unsere einzige Aufgabe in all diesem armen Leben ist es, den Weg zu gehen, der uns zu ewiger Herrlichkeit führt. Alles andere ist Eitelkeit und nichts wert.</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1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O cari miei, che mattoni </a:t>
            </a:r>
            <a:r>
              <a:rPr lang="it-IT" sz="1800" kern="50" dirty="0" err="1">
                <a:effectLst/>
                <a:latin typeface="Georgia" panose="02040502050405020303" pitchFamily="18" charset="0"/>
                <a:ea typeface="DejaVu Sans Condensed" panose="020B0606030804020204" pitchFamily="34" charset="0"/>
                <a:cs typeface="Lohit Hindi"/>
              </a:rPr>
              <a:t>saremno</a:t>
            </a:r>
            <a:r>
              <a:rPr lang="it-IT" sz="1800" kern="50" dirty="0">
                <a:effectLst/>
                <a:latin typeface="Georgia" panose="02040502050405020303" pitchFamily="18" charset="0"/>
                <a:ea typeface="DejaVu Sans Condensed" panose="020B0606030804020204" pitchFamily="34" charset="0"/>
                <a:cs typeface="Lohit Hindi"/>
              </a:rPr>
              <a:t> se volessimo solamente pensare a star bene su questo mondo. (Br 29.10.1878)</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a:effectLst/>
                <a:latin typeface="Georgia" panose="02040502050405020303" pitchFamily="18" charset="0"/>
                <a:ea typeface="DejaVu Sans Condensed" panose="020B0606030804020204" pitchFamily="34" charset="0"/>
                <a:cs typeface="Lohit Hindi"/>
              </a:rPr>
              <a:t>O </a:t>
            </a:r>
            <a:r>
              <a:rPr lang="it-IT" sz="1800" i="1" kern="50" dirty="0" err="1">
                <a:effectLst/>
                <a:latin typeface="Georgia" panose="02040502050405020303" pitchFamily="18" charset="0"/>
                <a:ea typeface="DejaVu Sans Condensed" panose="020B0606030804020204" pitchFamily="34" charset="0"/>
                <a:cs typeface="Lohit Hindi"/>
              </a:rPr>
              <a:t>meine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Lieben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blöd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wären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wenn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nur </a:t>
            </a:r>
            <a:r>
              <a:rPr lang="it-IT" sz="1800" i="1" kern="50" dirty="0" err="1">
                <a:effectLst/>
                <a:latin typeface="Georgia" panose="02040502050405020303" pitchFamily="18" charset="0"/>
                <a:ea typeface="DejaVu Sans Condensed" panose="020B0606030804020204" pitchFamily="34" charset="0"/>
                <a:cs typeface="Lohit Hindi"/>
              </a:rPr>
              <a:t>daran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denken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wollten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in </a:t>
            </a:r>
            <a:r>
              <a:rPr lang="it-IT" sz="1800" i="1" kern="50" dirty="0" err="1">
                <a:effectLst/>
                <a:latin typeface="Georgia" panose="02040502050405020303" pitchFamily="18" charset="0"/>
                <a:ea typeface="DejaVu Sans Condensed" panose="020B0606030804020204" pitchFamily="34" charset="0"/>
                <a:cs typeface="Lohit Hindi"/>
              </a:rPr>
              <a:t>dieser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Welt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wohl</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fühlen</a:t>
            </a:r>
            <a:r>
              <a:rPr lang="it-IT"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3" name="Immagine 2">
            <a:extLst>
              <a:ext uri="{FF2B5EF4-FFF2-40B4-BE49-F238E27FC236}">
                <a16:creationId xmlns:a16="http://schemas.microsoft.com/office/drawing/2014/main" id="{EEDC7E97-7144-EAA8-8C9E-EF642BFC253C}"/>
              </a:ext>
            </a:extLst>
          </p:cNvPr>
          <p:cNvPicPr>
            <a:picLocks noChangeAspect="1"/>
          </p:cNvPicPr>
          <p:nvPr/>
        </p:nvPicPr>
        <p:blipFill>
          <a:blip r:embed="rId3"/>
          <a:stretch>
            <a:fillRect/>
          </a:stretch>
        </p:blipFill>
        <p:spPr>
          <a:xfrm>
            <a:off x="6569023" y="0"/>
            <a:ext cx="2574977" cy="1806327"/>
          </a:xfrm>
          <a:prstGeom prst="rect">
            <a:avLst/>
          </a:prstGeom>
        </p:spPr>
      </p:pic>
    </p:spTree>
    <p:extLst>
      <p:ext uri="{BB962C8B-B14F-4D97-AF65-F5344CB8AC3E}">
        <p14:creationId xmlns:p14="http://schemas.microsoft.com/office/powerpoint/2010/main" val="4216214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D889261-13C1-81F5-6601-8899FB2366B1}"/>
              </a:ext>
            </a:extLst>
          </p:cNvPr>
          <p:cNvSpPr txBox="1"/>
          <p:nvPr/>
        </p:nvSpPr>
        <p:spPr>
          <a:xfrm>
            <a:off x="935596" y="548680"/>
            <a:ext cx="7272808" cy="5536259"/>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Servire Dio e salvare l 'anima, tutto il resto non vale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niente. (Br 5.02.1890)</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Gott zu dienen und die Seele zu retten, alles andere </a:t>
            </a: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ist nichts wert.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1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Preghiamo molto che l'eternità sia felice, qui poi vada pure come vuole. (Br 29.10.1878)</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Beten wir sehr, dass die Ewigkeit glücklich sein möge, und hier möge nur geschehen, was geschehen </a:t>
            </a:r>
            <a:r>
              <a:rPr lang="de-DE" sz="1800" i="1" kern="50" dirty="0" err="1">
                <a:effectLst/>
                <a:latin typeface="Georgia" panose="02040502050405020303" pitchFamily="18" charset="0"/>
                <a:ea typeface="DejaVu Sans Condensed" panose="020B0606030804020204" pitchFamily="34" charset="0"/>
                <a:cs typeface="Lohit Hindi"/>
              </a:rPr>
              <a:t>muß</a:t>
            </a:r>
            <a:r>
              <a:rPr lang="de-DE" sz="1800" i="1"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1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Tutto e vano, eccettuato amar Dio e servire lui solo e radunarsi Tesori pel paradiso. (Br 25.06.1905)</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Alles ist umsonst, außer Gott zu lieben und ihm allein zu dienen und Schätze für das Paradies zu sammeln.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B6B9D0F6-F988-3160-A885-444BA6D5C54F}"/>
              </a:ext>
            </a:extLst>
          </p:cNvPr>
          <p:cNvPicPr>
            <a:picLocks noChangeAspect="1"/>
          </p:cNvPicPr>
          <p:nvPr/>
        </p:nvPicPr>
        <p:blipFill>
          <a:blip r:embed="rId3"/>
          <a:stretch>
            <a:fillRect/>
          </a:stretch>
        </p:blipFill>
        <p:spPr>
          <a:xfrm>
            <a:off x="6569023" y="0"/>
            <a:ext cx="2574977" cy="1806327"/>
          </a:xfrm>
          <a:prstGeom prst="rect">
            <a:avLst/>
          </a:prstGeom>
        </p:spPr>
      </p:pic>
    </p:spTree>
    <p:extLst>
      <p:ext uri="{BB962C8B-B14F-4D97-AF65-F5344CB8AC3E}">
        <p14:creationId xmlns:p14="http://schemas.microsoft.com/office/powerpoint/2010/main" val="193249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E3E8856-9121-5A22-5DF4-1B59170F1C77}"/>
              </a:ext>
            </a:extLst>
          </p:cNvPr>
          <p:cNvSpPr txBox="1"/>
          <p:nvPr/>
        </p:nvSpPr>
        <p:spPr>
          <a:xfrm>
            <a:off x="971600" y="404664"/>
            <a:ext cx="7416824" cy="4618252"/>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La morte è da considerare come un amico che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ci apre la porta della prigione di questa terra.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(Pr 31.12.1876)</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Der Tod ist als Freund zu betrachten, der die Tür </a:t>
            </a: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des Gefängnisses dieser Erde öffnet.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L'uomo non è per questo mondo; egli è per qualcosa di più; egli non è per godere la vita, ma per lavorare ovunque il Signore lo chiama.  (</a:t>
            </a:r>
            <a:r>
              <a:rPr lang="it-IT" sz="1800" kern="50" dirty="0" err="1">
                <a:effectLst/>
                <a:latin typeface="Georgia" panose="02040502050405020303" pitchFamily="18" charset="0"/>
                <a:ea typeface="DejaVu Sans Condensed" panose="020B0606030804020204" pitchFamily="34" charset="0"/>
                <a:cs typeface="Lohit Hindi"/>
              </a:rPr>
              <a:t>Abschiedspredigt</a:t>
            </a:r>
            <a:r>
              <a:rPr lang="it-IT" sz="1800" kern="50" dirty="0">
                <a:effectLst/>
                <a:latin typeface="Georgia" panose="02040502050405020303" pitchFamily="18" charset="0"/>
                <a:ea typeface="DejaVu Sans Condensed" panose="020B0606030804020204" pitchFamily="34" charset="0"/>
                <a:cs typeface="Lohit Hindi"/>
              </a:rPr>
              <a:t> St. Leonhard, 18.08.78)</a:t>
            </a:r>
            <a:endParaRPr lang="it-IT" sz="2000" kern="50" dirty="0">
              <a:effectLst/>
              <a:latin typeface="Times New Roman" panose="02020603050405020304" pitchFamily="18" charset="0"/>
              <a:ea typeface="DejaVu Sans Condensed" panose="020B0606030804020204" pitchFamily="34" charset="0"/>
              <a:cs typeface="Lohit Hindi"/>
            </a:endParaRPr>
          </a:p>
          <a:p>
            <a:pPr>
              <a:lnSpc>
                <a:spcPct val="150000"/>
              </a:lnSpc>
            </a:pPr>
            <a:r>
              <a:rPr lang="de-DE" sz="1800" i="1" kern="50" dirty="0">
                <a:effectLst/>
                <a:latin typeface="Georgia" panose="02040502050405020303" pitchFamily="18" charset="0"/>
                <a:ea typeface="DejaVu Sans Condensed" panose="020B0606030804020204" pitchFamily="34" charset="0"/>
                <a:cs typeface="Lohit Hindi"/>
              </a:rPr>
              <a:t>Der Mensch ist nicht für diese Welt. Er ist für etwas mehr. Er soll nicht das Leben genießen, sondern dort wirken, wo der Herr ihn ruft. </a:t>
            </a:r>
            <a:endParaRPr lang="it-IT" dirty="0"/>
          </a:p>
        </p:txBody>
      </p:sp>
      <p:pic>
        <p:nvPicPr>
          <p:cNvPr id="2" name="Immagine 1">
            <a:extLst>
              <a:ext uri="{FF2B5EF4-FFF2-40B4-BE49-F238E27FC236}">
                <a16:creationId xmlns:a16="http://schemas.microsoft.com/office/drawing/2014/main" id="{0F5F0BB1-6123-B4B0-89E0-B703C67DC6B2}"/>
              </a:ext>
            </a:extLst>
          </p:cNvPr>
          <p:cNvPicPr>
            <a:picLocks noChangeAspect="1"/>
          </p:cNvPicPr>
          <p:nvPr/>
        </p:nvPicPr>
        <p:blipFill>
          <a:blip r:embed="rId3"/>
          <a:stretch>
            <a:fillRect/>
          </a:stretch>
        </p:blipFill>
        <p:spPr>
          <a:xfrm>
            <a:off x="6569023" y="0"/>
            <a:ext cx="2574977" cy="1806327"/>
          </a:xfrm>
          <a:prstGeom prst="rect">
            <a:avLst/>
          </a:prstGeom>
        </p:spPr>
      </p:pic>
    </p:spTree>
    <p:extLst>
      <p:ext uri="{BB962C8B-B14F-4D97-AF65-F5344CB8AC3E}">
        <p14:creationId xmlns:p14="http://schemas.microsoft.com/office/powerpoint/2010/main" val="37438007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6E391FC-6D0A-D080-20D1-667D04B9C4A5}"/>
              </a:ext>
            </a:extLst>
          </p:cNvPr>
          <p:cNvSpPr txBox="1"/>
          <p:nvPr/>
        </p:nvSpPr>
        <p:spPr>
          <a:xfrm>
            <a:off x="827584" y="548680"/>
            <a:ext cx="7488832" cy="4612929"/>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Consideriamo questa vita ciò che è in realtà: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una semina per l'eternità. Come seminiamo,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così raccoglieremo. (Pr 1877/78)</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Betrachten wir dieses Leben als das, was es wirklich ist: </a:t>
            </a: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ein Samen für die Ewigkeit. Wie wir säen, so werden wir </a:t>
            </a: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ernten.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L'abito da pellegrino per chi è pellegrino verso la patria celeste, è la grazia santificante. (Pr 31.12.1876)</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Das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Pilgergewand</a:t>
            </a:r>
            <a:r>
              <a:rPr lang="it-IT" sz="1800" i="1" kern="50" dirty="0">
                <a:effectLst/>
                <a:latin typeface="Georgia" panose="02040502050405020303" pitchFamily="18" charset="0"/>
                <a:ea typeface="DejaVu Sans Condensed" panose="020B0606030804020204" pitchFamily="34" charset="0"/>
                <a:cs typeface="Lohit Hindi"/>
              </a:rPr>
              <a:t> für </a:t>
            </a:r>
            <a:r>
              <a:rPr lang="it-IT" sz="1800" i="1" kern="50" dirty="0" err="1">
                <a:effectLst/>
                <a:latin typeface="Georgia" panose="02040502050405020303" pitchFamily="18" charset="0"/>
                <a:ea typeface="DejaVu Sans Condensed" panose="020B0606030804020204" pitchFamily="34" charset="0"/>
                <a:cs typeface="Lohit Hindi"/>
              </a:rPr>
              <a:t>diejenigen</a:t>
            </a:r>
            <a:r>
              <a:rPr lang="it-IT" sz="1800" i="1" kern="50" dirty="0">
                <a:effectLst/>
                <a:latin typeface="Georgia" panose="02040502050405020303" pitchFamily="18" charset="0"/>
                <a:ea typeface="DejaVu Sans Condensed" panose="020B0606030804020204" pitchFamily="34" charset="0"/>
                <a:cs typeface="Lohit Hindi"/>
              </a:rPr>
              <a:t>, die </a:t>
            </a:r>
            <a:r>
              <a:rPr lang="it-IT" sz="1800" i="1" kern="50" dirty="0" err="1">
                <a:effectLst/>
                <a:latin typeface="Georgia" panose="02040502050405020303" pitchFamily="18" charset="0"/>
                <a:ea typeface="DejaVu Sans Condensed" panose="020B0606030804020204" pitchFamily="34" charset="0"/>
                <a:cs typeface="Lohit Hindi"/>
              </a:rPr>
              <a:t>auf</a:t>
            </a:r>
            <a:r>
              <a:rPr lang="it-IT" sz="1800" i="1" kern="50" dirty="0">
                <a:effectLst/>
                <a:latin typeface="Georgia" panose="02040502050405020303" pitchFamily="18" charset="0"/>
                <a:ea typeface="DejaVu Sans Condensed" panose="020B0606030804020204" pitchFamily="34" charset="0"/>
                <a:cs typeface="Lohit Hindi"/>
              </a:rPr>
              <a:t> dem </a:t>
            </a:r>
            <a:r>
              <a:rPr lang="it-IT" sz="1800" i="1" kern="50" dirty="0" err="1">
                <a:effectLst/>
                <a:latin typeface="Georgia" panose="02040502050405020303" pitchFamily="18" charset="0"/>
                <a:ea typeface="DejaVu Sans Condensed" panose="020B0606030804020204" pitchFamily="34" charset="0"/>
                <a:cs typeface="Lohit Hindi"/>
              </a:rPr>
              <a:t>Weg</a:t>
            </a:r>
            <a:r>
              <a:rPr lang="it-IT" sz="1800" i="1" kern="50" dirty="0">
                <a:effectLst/>
                <a:latin typeface="Georgia" panose="02040502050405020303" pitchFamily="18" charset="0"/>
                <a:ea typeface="DejaVu Sans Condensed" panose="020B0606030804020204" pitchFamily="34" charset="0"/>
                <a:cs typeface="Lohit Hindi"/>
              </a:rPr>
              <a:t> zur </a:t>
            </a:r>
            <a:r>
              <a:rPr lang="it-IT" sz="1800" i="1" kern="50" dirty="0" err="1">
                <a:effectLst/>
                <a:latin typeface="Georgia" panose="02040502050405020303" pitchFamily="18" charset="0"/>
                <a:ea typeface="DejaVu Sans Condensed" panose="020B0606030804020204" pitchFamily="34" charset="0"/>
                <a:cs typeface="Lohit Hindi"/>
              </a:rPr>
              <a:t>ewigen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Heimati</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ist</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heiligmachende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Gnade</a:t>
            </a:r>
            <a:r>
              <a:rPr lang="it-IT" sz="1800" i="1" kern="50" dirty="0">
                <a:effectLst/>
                <a:latin typeface="Georgia" panose="02040502050405020303" pitchFamily="18" charset="0"/>
                <a:ea typeface="DejaVu Sans Condensed" panose="020B0606030804020204" pitchFamily="34" charset="0"/>
                <a:cs typeface="Lohit Hindi"/>
              </a:rPr>
              <a:t>.</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15FD3CEE-B702-A922-4D23-52596DD226C5}"/>
              </a:ext>
            </a:extLst>
          </p:cNvPr>
          <p:cNvPicPr>
            <a:picLocks noChangeAspect="1"/>
          </p:cNvPicPr>
          <p:nvPr/>
        </p:nvPicPr>
        <p:blipFill>
          <a:blip r:embed="rId3"/>
          <a:stretch>
            <a:fillRect/>
          </a:stretch>
        </p:blipFill>
        <p:spPr>
          <a:xfrm>
            <a:off x="6569023" y="0"/>
            <a:ext cx="2574977" cy="1806327"/>
          </a:xfrm>
          <a:prstGeom prst="rect">
            <a:avLst/>
          </a:prstGeom>
        </p:spPr>
      </p:pic>
    </p:spTree>
    <p:extLst>
      <p:ext uri="{BB962C8B-B14F-4D97-AF65-F5344CB8AC3E}">
        <p14:creationId xmlns:p14="http://schemas.microsoft.com/office/powerpoint/2010/main" val="26001171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5F598E0-0420-7057-64C6-EA05D7313E3D}"/>
              </a:ext>
            </a:extLst>
          </p:cNvPr>
          <p:cNvSpPr txBox="1"/>
          <p:nvPr/>
        </p:nvSpPr>
        <p:spPr>
          <a:xfrm>
            <a:off x="683568" y="260648"/>
            <a:ext cx="7488832" cy="5697842"/>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Niente di meglio in cielo ed in terra che la santa volontà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di Dio. (Br 25.6.1905)</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Nichts ist besser im Himmel und auf Erden als </a:t>
            </a: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der heilige Wille Gottes.</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1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Quando non la va bene andrà ben male; cosa m'importa, purché si faccia ovunque la volontà di quel lassù. (Br 29.10.1873)</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Wenn es nicht gut läuft, läuft es eben schlecht; was kümmert es mich, solange überall der Wille dessen geschieht, der droben ist.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Una sola cosa mi sta a cuore, che cioè mai ci </a:t>
            </a:r>
            <a:r>
              <a:rPr lang="it-IT" sz="1800" kern="50" dirty="0" err="1">
                <a:effectLst/>
                <a:latin typeface="Georgia" panose="02040502050405020303" pitchFamily="18" charset="0"/>
                <a:ea typeface="DejaVu Sans Condensed" panose="020B0606030804020204" pitchFamily="34" charset="0"/>
                <a:cs typeface="Lohit Hindi"/>
              </a:rPr>
              <a:t>stacchiam</a:t>
            </a:r>
            <a:r>
              <a:rPr lang="it-IT" sz="1800" kern="50" dirty="0">
                <a:effectLst/>
                <a:latin typeface="Georgia" panose="02040502050405020303" pitchFamily="18" charset="0"/>
                <a:ea typeface="DejaVu Sans Condensed" panose="020B0606030804020204" pitchFamily="34" charset="0"/>
                <a:cs typeface="Lohit Hindi"/>
              </a:rPr>
              <a:t> </a:t>
            </a:r>
            <a:r>
              <a:rPr lang="it-IT" sz="1800" kern="50" dirty="0" err="1">
                <a:effectLst/>
                <a:latin typeface="Georgia" panose="02040502050405020303" pitchFamily="18" charset="0"/>
                <a:ea typeface="DejaVu Sans Condensed" panose="020B0606030804020204" pitchFamily="34" charset="0"/>
                <a:cs typeface="Lohit Hindi"/>
              </a:rPr>
              <a:t>nè</a:t>
            </a:r>
            <a:r>
              <a:rPr lang="it-IT" sz="1800" kern="50" dirty="0">
                <a:effectLst/>
                <a:latin typeface="Georgia" panose="02040502050405020303" pitchFamily="18" charset="0"/>
                <a:ea typeface="DejaVu Sans Condensed" panose="020B0606030804020204" pitchFamily="34" charset="0"/>
                <a:cs typeface="Lohit Hindi"/>
              </a:rPr>
              <a:t> un’iota dal santo voler di Dio. (Br 28.11.1837)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Nur eines liegt mir am Herzen, nämlich, dass wir uns niemals vom heiligen Willen Gottes lösen.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5806F5AC-E3F3-C2D2-A892-A2A5335DF385}"/>
              </a:ext>
            </a:extLst>
          </p:cNvPr>
          <p:cNvPicPr>
            <a:picLocks noChangeAspect="1"/>
          </p:cNvPicPr>
          <p:nvPr/>
        </p:nvPicPr>
        <p:blipFill>
          <a:blip r:embed="rId3"/>
          <a:stretch>
            <a:fillRect/>
          </a:stretch>
        </p:blipFill>
        <p:spPr>
          <a:xfrm>
            <a:off x="6569023" y="0"/>
            <a:ext cx="2574977" cy="1806327"/>
          </a:xfrm>
          <a:prstGeom prst="rect">
            <a:avLst/>
          </a:prstGeom>
        </p:spPr>
      </p:pic>
    </p:spTree>
    <p:extLst>
      <p:ext uri="{BB962C8B-B14F-4D97-AF65-F5344CB8AC3E}">
        <p14:creationId xmlns:p14="http://schemas.microsoft.com/office/powerpoint/2010/main" val="4068892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CF664CE-3DAC-7E7E-2FAB-D7E1220C8EB1}"/>
              </a:ext>
            </a:extLst>
          </p:cNvPr>
          <p:cNvSpPr txBox="1"/>
          <p:nvPr/>
        </p:nvSpPr>
        <p:spPr>
          <a:xfrm>
            <a:off x="683568" y="616271"/>
            <a:ext cx="7632848" cy="4612929"/>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In mezzo a tutti i pericoli rimaniamo senza preoccupa-</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zioni, affidandoci alla Provvidenza del cielo, che di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giorno e di notte veglia su di noi. (Br 26.1.1895)</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Inmitten aller Gefahren bleiben wir sorgenfrei und </a:t>
            </a: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vertrauen uns der Vorsehung des Himmels an, die Tag und Nacht über uns wacht.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Sappiamo che tutte le cose tornano al nostro bene, e ne siamo sicuri come dell'esistenza di Dio. (Br 9.1.1879)</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wissen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dass</a:t>
            </a:r>
            <a:r>
              <a:rPr lang="it-IT" sz="1800" i="1" kern="50" dirty="0">
                <a:effectLst/>
                <a:latin typeface="Georgia" panose="02040502050405020303" pitchFamily="18" charset="0"/>
                <a:ea typeface="DejaVu Sans Condensed" panose="020B0606030804020204" pitchFamily="34" charset="0"/>
                <a:cs typeface="Lohit Hindi"/>
              </a:rPr>
              <a:t> alle </a:t>
            </a:r>
            <a:r>
              <a:rPr lang="it-IT" sz="1800" i="1" kern="50" dirty="0" err="1">
                <a:effectLst/>
                <a:latin typeface="Georgia" panose="02040502050405020303" pitchFamily="18" charset="0"/>
                <a:ea typeface="DejaVu Sans Condensed" panose="020B0606030804020204" pitchFamily="34" charset="0"/>
                <a:cs typeface="Lohit Hindi"/>
              </a:rPr>
              <a:t>Dinge</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unserem</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Besten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zurückkehren</a:t>
            </a:r>
            <a:r>
              <a:rPr lang="it-IT" sz="1800" i="1" kern="50" dirty="0">
                <a:effectLst/>
                <a:latin typeface="Georgia" panose="02040502050405020303" pitchFamily="18" charset="0"/>
                <a:ea typeface="DejaVu Sans Condensed" panose="020B0606030804020204" pitchFamily="34" charset="0"/>
                <a:cs typeface="Lohit Hindi"/>
              </a:rPr>
              <a:t>, und </a:t>
            </a:r>
            <a:r>
              <a:rPr lang="it-IT" sz="1800" i="1" kern="50" dirty="0" err="1">
                <a:effectLst/>
                <a:latin typeface="Georgia" panose="02040502050405020303" pitchFamily="18" charset="0"/>
                <a:ea typeface="DejaVu Sans Condensed" panose="020B0606030804020204" pitchFamily="34" charset="0"/>
                <a:cs typeface="Lohit Hindi"/>
              </a:rPr>
              <a:t>wir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sind</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uns</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dessen</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ebenso</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sicher</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wie</a:t>
            </a:r>
            <a:r>
              <a:rPr lang="it-IT" sz="1800" i="1" kern="50" dirty="0">
                <a:effectLst/>
                <a:latin typeface="Georgia" panose="02040502050405020303" pitchFamily="18" charset="0"/>
                <a:ea typeface="DejaVu Sans Condensed" panose="020B0606030804020204" pitchFamily="34" charset="0"/>
                <a:cs typeface="Lohit Hindi"/>
              </a:rPr>
              <a:t> von der </a:t>
            </a:r>
            <a:r>
              <a:rPr lang="it-IT" sz="1800" i="1" kern="50" dirty="0" err="1">
                <a:effectLst/>
                <a:latin typeface="Georgia" panose="02040502050405020303" pitchFamily="18" charset="0"/>
                <a:ea typeface="DejaVu Sans Condensed" panose="020B0606030804020204" pitchFamily="34" charset="0"/>
                <a:cs typeface="Lohit Hindi"/>
              </a:rPr>
              <a:t>Existenz</a:t>
            </a:r>
            <a:r>
              <a:rPr lang="it-IT" sz="1800" i="1" kern="50" dirty="0">
                <a:effectLst/>
                <a:latin typeface="Georgia" panose="02040502050405020303" pitchFamily="18" charset="0"/>
                <a:ea typeface="DejaVu Sans Condensed" panose="020B0606030804020204" pitchFamily="34" charset="0"/>
                <a:cs typeface="Lohit Hindi"/>
              </a:rPr>
              <a:t> </a:t>
            </a:r>
            <a:r>
              <a:rPr lang="it-IT" sz="1800" i="1" kern="50" dirty="0" err="1">
                <a:effectLst/>
                <a:latin typeface="Georgia" panose="02040502050405020303" pitchFamily="18" charset="0"/>
                <a:ea typeface="DejaVu Sans Condensed" panose="020B0606030804020204" pitchFamily="34" charset="0"/>
                <a:cs typeface="Lohit Hindi"/>
              </a:rPr>
              <a:t>Gottes</a:t>
            </a:r>
            <a:r>
              <a:rPr lang="it-IT" sz="1800" i="1" kern="50" dirty="0">
                <a:effectLst/>
                <a:latin typeface="Georgia" panose="02040502050405020303" pitchFamily="18" charset="0"/>
                <a:ea typeface="DejaVu Sans Condensed" panose="020B0606030804020204" pitchFamily="34" charset="0"/>
                <a:cs typeface="Lohit Hindi"/>
              </a:rPr>
              <a:t>.</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C061BE73-A72A-11B8-5C84-F5777E32243E}"/>
              </a:ext>
            </a:extLst>
          </p:cNvPr>
          <p:cNvPicPr>
            <a:picLocks noChangeAspect="1"/>
          </p:cNvPicPr>
          <p:nvPr/>
        </p:nvPicPr>
        <p:blipFill>
          <a:blip r:embed="rId3"/>
          <a:stretch>
            <a:fillRect/>
          </a:stretch>
        </p:blipFill>
        <p:spPr>
          <a:xfrm>
            <a:off x="6569023" y="0"/>
            <a:ext cx="2574977" cy="1806327"/>
          </a:xfrm>
          <a:prstGeom prst="rect">
            <a:avLst/>
          </a:prstGeom>
        </p:spPr>
      </p:pic>
    </p:spTree>
    <p:extLst>
      <p:ext uri="{BB962C8B-B14F-4D97-AF65-F5344CB8AC3E}">
        <p14:creationId xmlns:p14="http://schemas.microsoft.com/office/powerpoint/2010/main" val="25495074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5.jpg"/>
          <p:cNvPicPr>
            <a:picLocks noGrp="1" noChangeAspect="1"/>
          </p:cNvPicPr>
          <p:nvPr isPhoto="1"/>
        </p:nvPicPr>
        <p:blipFill>
          <a:blip r:embed="rId2" cstate="print">
            <a:lum/>
          </a:blip>
          <a:stretch>
            <a:fillRect/>
          </a:stretch>
        </p:blipFill>
        <p:spPr>
          <a:xfrm>
            <a:off x="4763" y="0"/>
            <a:ext cx="9134475"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4C0E6F5-675B-7AE4-1C09-76A20348ACB1}"/>
              </a:ext>
            </a:extLst>
          </p:cNvPr>
          <p:cNvSpPr txBox="1"/>
          <p:nvPr/>
        </p:nvSpPr>
        <p:spPr>
          <a:xfrm>
            <a:off x="935596" y="764704"/>
            <a:ext cx="7272808" cy="5028428"/>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Vi è ancora un Paradiso, una eternità e un Dio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giusto che vede e sa tutto. Coraggio dunque e mai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temer nulla, magari che casca il mondo.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(Br </a:t>
            </a:r>
            <a:r>
              <a:rPr lang="it-IT" sz="1800" kern="50" dirty="0" err="1">
                <a:effectLst/>
                <a:latin typeface="Georgia" panose="02040502050405020303" pitchFamily="18" charset="0"/>
                <a:ea typeface="DejaVu Sans Condensed" panose="020B0606030804020204" pitchFamily="34" charset="0"/>
                <a:cs typeface="Lohit Hindi"/>
              </a:rPr>
              <a:t>ca.1890</a:t>
            </a:r>
            <a:r>
              <a:rPr lang="it-IT" sz="1800" kern="50" dirty="0">
                <a:effectLst/>
                <a:latin typeface="Georgia" panose="02040502050405020303" pitchFamily="18" charset="0"/>
                <a:ea typeface="DejaVu Sans Condensed" panose="020B0606030804020204" pitchFamily="34" charset="0"/>
                <a:cs typeface="Lohit Hindi"/>
              </a:rPr>
              <a:t>/91)</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Es gibt noch ein Paradies, eine Ewigkeit und einen </a:t>
            </a: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gerechten Gott, der alles sieht und weiß! Also Mut und nie etwas fürchten, wenn auch die Welt zusammenbrechen sollte.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 </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Più che le storie vanno sotto sopra, e più che ho gusto, solamente che io faccia la volontà di Dio. (Br 26.10.1880 </a:t>
            </a:r>
            <a:r>
              <a:rPr lang="it-IT" sz="1800" kern="50" dirty="0" err="1">
                <a:effectLst/>
                <a:latin typeface="Georgia" panose="02040502050405020303" pitchFamily="18" charset="0"/>
                <a:ea typeface="DejaVu Sans Condensed" panose="020B0606030804020204" pitchFamily="34" charset="0"/>
                <a:cs typeface="Lohit Hindi"/>
              </a:rPr>
              <a:t>oder</a:t>
            </a:r>
            <a:r>
              <a:rPr lang="it-IT" sz="1800" kern="50" dirty="0">
                <a:effectLst/>
                <a:latin typeface="Georgia" panose="02040502050405020303" pitchFamily="18" charset="0"/>
                <a:ea typeface="DejaVu Sans Condensed" panose="020B0606030804020204" pitchFamily="34" charset="0"/>
                <a:cs typeface="Lohit Hindi"/>
              </a:rPr>
              <a:t> 1886).</a:t>
            </a: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Wenn auch alles auf den Kopf gestellt wird, mir </a:t>
            </a:r>
            <a:r>
              <a:rPr lang="de-DE" sz="1800" i="1" kern="50" dirty="0" err="1">
                <a:effectLst/>
                <a:latin typeface="Georgia" panose="02040502050405020303" pitchFamily="18" charset="0"/>
                <a:ea typeface="DejaVu Sans Condensed" panose="020B0606030804020204" pitchFamily="34" charset="0"/>
                <a:cs typeface="Lohit Hindi"/>
              </a:rPr>
              <a:t>gefàllt</a:t>
            </a:r>
            <a:r>
              <a:rPr lang="de-DE" sz="1800" i="1" kern="50" dirty="0">
                <a:effectLst/>
                <a:latin typeface="Georgia" panose="02040502050405020303" pitchFamily="18" charset="0"/>
                <a:ea typeface="DejaVu Sans Condensed" panose="020B0606030804020204" pitchFamily="34" charset="0"/>
                <a:cs typeface="Lohit Hindi"/>
              </a:rPr>
              <a:t> dieses Eine: den Willen Gottes zu tun.</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DF815C33-DD35-A778-5775-43FDA02A90F5}"/>
              </a:ext>
            </a:extLst>
          </p:cNvPr>
          <p:cNvPicPr>
            <a:picLocks noChangeAspect="1"/>
          </p:cNvPicPr>
          <p:nvPr/>
        </p:nvPicPr>
        <p:blipFill>
          <a:blip r:embed="rId3"/>
          <a:stretch>
            <a:fillRect/>
          </a:stretch>
        </p:blipFill>
        <p:spPr>
          <a:xfrm>
            <a:off x="6569023" y="0"/>
            <a:ext cx="2574977" cy="1806327"/>
          </a:xfrm>
          <a:prstGeom prst="rect">
            <a:avLst/>
          </a:prstGeom>
        </p:spPr>
      </p:pic>
    </p:spTree>
    <p:extLst>
      <p:ext uri="{BB962C8B-B14F-4D97-AF65-F5344CB8AC3E}">
        <p14:creationId xmlns:p14="http://schemas.microsoft.com/office/powerpoint/2010/main" val="40691213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328B7DB-D7C1-A6AF-11FB-73EFF6855494}"/>
              </a:ext>
            </a:extLst>
          </p:cNvPr>
          <p:cNvSpPr txBox="1"/>
          <p:nvPr/>
        </p:nvSpPr>
        <p:spPr>
          <a:xfrm>
            <a:off x="827584" y="620688"/>
            <a:ext cx="7488832" cy="2581604"/>
          </a:xfrm>
          <a:prstGeom prst="rect">
            <a:avLst/>
          </a:prstGeom>
          <a:noFill/>
        </p:spPr>
        <p:txBody>
          <a:bodyPr wrap="square">
            <a:spAutoFit/>
          </a:bodyPr>
          <a:lstStyle/>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Debbo, penso contare con la mia ultima ora.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Si faccia la volontà di Dio Grande e Onnipotente.  </a:t>
            </a:r>
          </a:p>
          <a:p>
            <a:pPr algn="just">
              <a:lnSpc>
                <a:spcPct val="150000"/>
              </a:lnSpc>
            </a:pPr>
            <a:r>
              <a:rPr lang="it-IT" sz="1800" kern="50" dirty="0">
                <a:effectLst/>
                <a:latin typeface="Georgia" panose="02040502050405020303" pitchFamily="18" charset="0"/>
                <a:ea typeface="DejaVu Sans Condensed" panose="020B0606030804020204" pitchFamily="34" charset="0"/>
                <a:cs typeface="Lohit Hindi"/>
              </a:rPr>
              <a:t>(Br 21.1.1908 </a:t>
            </a:r>
            <a:r>
              <a:rPr lang="it-IT" sz="1800" kern="50" dirty="0" err="1">
                <a:effectLst/>
                <a:latin typeface="Georgia" panose="02040502050405020303" pitchFamily="18" charset="0"/>
                <a:ea typeface="DejaVu Sans Condensed" panose="020B0606030804020204" pitchFamily="34" charset="0"/>
                <a:cs typeface="Lohit Hindi"/>
              </a:rPr>
              <a:t>vom</a:t>
            </a:r>
            <a:r>
              <a:rPr lang="it-IT" sz="1800" kern="50" dirty="0">
                <a:effectLst/>
                <a:latin typeface="Georgia" panose="02040502050405020303" pitchFamily="18" charset="0"/>
                <a:ea typeface="DejaVu Sans Condensed" panose="020B0606030804020204" pitchFamily="34" charset="0"/>
                <a:cs typeface="Lohit Hindi"/>
              </a:rPr>
              <a:t> </a:t>
            </a:r>
            <a:r>
              <a:rPr lang="it-IT" sz="1800" kern="50" dirty="0" err="1">
                <a:effectLst/>
                <a:latin typeface="Georgia" panose="02040502050405020303" pitchFamily="18" charset="0"/>
                <a:ea typeface="DejaVu Sans Condensed" panose="020B0606030804020204" pitchFamily="34" charset="0"/>
                <a:cs typeface="Lohit Hindi"/>
              </a:rPr>
              <a:t>Sterbebett</a:t>
            </a:r>
            <a:r>
              <a:rPr lang="it-IT" sz="1800" kern="50" dirty="0">
                <a:effectLst/>
                <a:latin typeface="Georgia" panose="02040502050405020303" pitchFamily="18" charset="0"/>
                <a:ea typeface="DejaVu Sans Condensed" panose="020B0606030804020204" pitchFamily="34" charset="0"/>
                <a:cs typeface="Lohit Hindi"/>
              </a:rPr>
              <a:t> an </a:t>
            </a:r>
            <a:r>
              <a:rPr lang="it-IT" sz="1800" kern="50" dirty="0" err="1">
                <a:effectLst/>
                <a:latin typeface="Georgia" panose="02040502050405020303" pitchFamily="18" charset="0"/>
                <a:ea typeface="DejaVu Sans Condensed" panose="020B0606030804020204" pitchFamily="34" charset="0"/>
                <a:cs typeface="Lohit Hindi"/>
              </a:rPr>
              <a:t>P.Rektor</a:t>
            </a:r>
            <a:r>
              <a:rPr lang="it-IT" sz="1800" kern="50" dirty="0">
                <a:effectLst/>
                <a:latin typeface="Georgia" panose="02040502050405020303" pitchFamily="18" charset="0"/>
                <a:ea typeface="DejaVu Sans Condensed" panose="020B0606030804020204" pitchFamily="34" charset="0"/>
                <a:cs typeface="Lohit Hindi"/>
              </a:rPr>
              <a:t> </a:t>
            </a:r>
            <a:r>
              <a:rPr lang="it-IT" sz="1800" kern="50" dirty="0" err="1">
                <a:effectLst/>
                <a:latin typeface="Georgia" panose="02040502050405020303" pitchFamily="18" charset="0"/>
                <a:ea typeface="DejaVu Sans Condensed" panose="020B0606030804020204" pitchFamily="34" charset="0"/>
                <a:cs typeface="Lohit Hindi"/>
              </a:rPr>
              <a:t>Röser</a:t>
            </a:r>
            <a:r>
              <a:rPr lang="it-IT" sz="1800" kern="50" dirty="0">
                <a:effectLst/>
                <a:latin typeface="Georgia" panose="02040502050405020303" pitchFamily="18" charset="0"/>
                <a:ea typeface="DejaVu Sans Condensed" panose="020B0606030804020204" pitchFamily="34" charset="0"/>
                <a:cs typeface="Lohit Hindi"/>
              </a:rPr>
              <a:t>)</a:t>
            </a:r>
          </a:p>
          <a:p>
            <a:pPr algn="just">
              <a:lnSpc>
                <a:spcPct val="150000"/>
              </a:lnSpc>
            </a:pPr>
            <a:endParaRPr lang="it-IT" sz="2000" kern="50" dirty="0">
              <a:effectLst/>
              <a:latin typeface="Times New Roman" panose="02020603050405020304" pitchFamily="18" charset="0"/>
              <a:ea typeface="DejaVu Sans Condensed" panose="020B0606030804020204" pitchFamily="34" charset="0"/>
              <a:cs typeface="Lohit Hindi"/>
            </a:endParaRP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Ich muss, glaube ich, mit meiner letzten Stunde rechnen. </a:t>
            </a:r>
          </a:p>
          <a:p>
            <a:pPr algn="just">
              <a:lnSpc>
                <a:spcPct val="150000"/>
              </a:lnSpc>
            </a:pPr>
            <a:r>
              <a:rPr lang="de-DE" sz="1800" i="1" kern="50" dirty="0">
                <a:effectLst/>
                <a:latin typeface="Georgia" panose="02040502050405020303" pitchFamily="18" charset="0"/>
                <a:ea typeface="DejaVu Sans Condensed" panose="020B0606030804020204" pitchFamily="34" charset="0"/>
                <a:cs typeface="Lohit Hindi"/>
              </a:rPr>
              <a:t>Möge der Wille des großen und allmächtigen Gottes geschehen.  </a:t>
            </a:r>
            <a:endParaRPr lang="it-IT" sz="2000" kern="50" dirty="0">
              <a:effectLst/>
              <a:latin typeface="Times New Roman" panose="02020603050405020304" pitchFamily="18" charset="0"/>
              <a:ea typeface="DejaVu Sans Condensed" panose="020B0606030804020204" pitchFamily="34" charset="0"/>
              <a:cs typeface="Lohit Hindi"/>
            </a:endParaRPr>
          </a:p>
        </p:txBody>
      </p:sp>
      <p:pic>
        <p:nvPicPr>
          <p:cNvPr id="2" name="Immagine 1">
            <a:extLst>
              <a:ext uri="{FF2B5EF4-FFF2-40B4-BE49-F238E27FC236}">
                <a16:creationId xmlns:a16="http://schemas.microsoft.com/office/drawing/2014/main" id="{B500DED3-7D98-F2C0-6A49-D4B1FEC7DF71}"/>
              </a:ext>
            </a:extLst>
          </p:cNvPr>
          <p:cNvPicPr>
            <a:picLocks noChangeAspect="1"/>
          </p:cNvPicPr>
          <p:nvPr/>
        </p:nvPicPr>
        <p:blipFill>
          <a:blip r:embed="rId3"/>
          <a:stretch>
            <a:fillRect/>
          </a:stretch>
        </p:blipFill>
        <p:spPr>
          <a:xfrm>
            <a:off x="6569023" y="0"/>
            <a:ext cx="2574977" cy="1806327"/>
          </a:xfrm>
          <a:prstGeom prst="rect">
            <a:avLst/>
          </a:prstGeom>
        </p:spPr>
      </p:pic>
    </p:spTree>
    <p:extLst>
      <p:ext uri="{BB962C8B-B14F-4D97-AF65-F5344CB8AC3E}">
        <p14:creationId xmlns:p14="http://schemas.microsoft.com/office/powerpoint/2010/main" val="3188266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1C1BE7E-BCD3-CC40-CA64-9D549C7FC788}"/>
              </a:ext>
            </a:extLst>
          </p:cNvPr>
          <p:cNvSpPr txBox="1"/>
          <p:nvPr/>
        </p:nvSpPr>
        <p:spPr>
          <a:xfrm>
            <a:off x="701582" y="2869417"/>
            <a:ext cx="7992888" cy="646331"/>
          </a:xfrm>
          <a:prstGeom prst="rect">
            <a:avLst/>
          </a:prstGeom>
          <a:noFill/>
        </p:spPr>
        <p:txBody>
          <a:bodyPr wrap="square">
            <a:spAutoFit/>
          </a:bodyPr>
          <a:lstStyle/>
          <a:p>
            <a:r>
              <a:rPr lang="it-IT" b="1" dirty="0">
                <a:hlinkClick r:id="rId2">
                  <a:extLst>
                    <a:ext uri="{A12FA001-AC4F-418D-AE19-62706E023703}">
                      <ahyp:hlinkClr xmlns:ahyp="http://schemas.microsoft.com/office/drawing/2018/hyperlinkcolor" val="tx"/>
                    </a:ext>
                  </a:extLst>
                </a:hlinkClick>
              </a:rPr>
              <a:t>https://</a:t>
            </a:r>
            <a:r>
              <a:rPr lang="it-IT" b="1" dirty="0" err="1">
                <a:hlinkClick r:id="rId2">
                  <a:extLst>
                    <a:ext uri="{A12FA001-AC4F-418D-AE19-62706E023703}">
                      <ahyp:hlinkClr xmlns:ahyp="http://schemas.microsoft.com/office/drawing/2018/hyperlinkcolor" val="tx"/>
                    </a:ext>
                  </a:extLst>
                </a:hlinkClick>
              </a:rPr>
              <a:t>www.svdcuria.org</a:t>
            </a:r>
            <a:r>
              <a:rPr lang="it-IT" b="1" dirty="0">
                <a:hlinkClick r:id="rId2">
                  <a:extLst>
                    <a:ext uri="{A12FA001-AC4F-418D-AE19-62706E023703}">
                      <ahyp:hlinkClr xmlns:ahyp="http://schemas.microsoft.com/office/drawing/2018/hyperlinkcolor" val="tx"/>
                    </a:ext>
                  </a:extLst>
                </a:hlinkClick>
              </a:rPr>
              <a:t>/public/</a:t>
            </a:r>
            <a:r>
              <a:rPr lang="it-IT" b="1" dirty="0" err="1">
                <a:hlinkClick r:id="rId2">
                  <a:extLst>
                    <a:ext uri="{A12FA001-AC4F-418D-AE19-62706E023703}">
                      <ahyp:hlinkClr xmlns:ahyp="http://schemas.microsoft.com/office/drawing/2018/hyperlinkcolor" val="tx"/>
                    </a:ext>
                  </a:extLst>
                </a:hlinkClick>
              </a:rPr>
              <a:t>histtrad</a:t>
            </a:r>
            <a:r>
              <a:rPr lang="it-IT" b="1" dirty="0">
                <a:hlinkClick r:id="rId2">
                  <a:extLst>
                    <a:ext uri="{A12FA001-AC4F-418D-AE19-62706E023703}">
                      <ahyp:hlinkClr xmlns:ahyp="http://schemas.microsoft.com/office/drawing/2018/hyperlinkcolor" val="tx"/>
                    </a:ext>
                  </a:extLst>
                </a:hlinkClick>
              </a:rPr>
              <a:t>/founders/</a:t>
            </a:r>
            <a:r>
              <a:rPr lang="it-IT" b="1" dirty="0" err="1">
                <a:hlinkClick r:id="rId2">
                  <a:extLst>
                    <a:ext uri="{A12FA001-AC4F-418D-AE19-62706E023703}">
                      <ahyp:hlinkClr xmlns:ahyp="http://schemas.microsoft.com/office/drawing/2018/hyperlinkcolor" val="tx"/>
                    </a:ext>
                  </a:extLst>
                </a:hlinkClick>
              </a:rPr>
              <a:t>jf</a:t>
            </a:r>
            <a:r>
              <a:rPr lang="it-IT" b="1" dirty="0">
                <a:hlinkClick r:id="rId2">
                  <a:extLst>
                    <a:ext uri="{A12FA001-AC4F-418D-AE19-62706E023703}">
                      <ahyp:hlinkClr xmlns:ahyp="http://schemas.microsoft.com/office/drawing/2018/hyperlinkcolor" val="tx"/>
                    </a:ext>
                  </a:extLst>
                </a:hlinkClick>
              </a:rPr>
              <a:t>/</a:t>
            </a:r>
            <a:r>
              <a:rPr lang="it-IT" b="1" dirty="0" err="1">
                <a:hlinkClick r:id="rId2">
                  <a:extLst>
                    <a:ext uri="{A12FA001-AC4F-418D-AE19-62706E023703}">
                      <ahyp:hlinkClr xmlns:ahyp="http://schemas.microsoft.com/office/drawing/2018/hyperlinkcolor" val="tx"/>
                    </a:ext>
                  </a:extLst>
                </a:hlinkClick>
              </a:rPr>
              <a:t>jfde.htm</a:t>
            </a:r>
            <a:endParaRPr lang="it-IT" b="1" dirty="0"/>
          </a:p>
          <a:p>
            <a:endParaRPr lang="it-IT" dirty="0"/>
          </a:p>
        </p:txBody>
      </p:sp>
      <p:sp>
        <p:nvSpPr>
          <p:cNvPr id="6" name="CasellaDiTesto 5">
            <a:extLst>
              <a:ext uri="{FF2B5EF4-FFF2-40B4-BE49-F238E27FC236}">
                <a16:creationId xmlns:a16="http://schemas.microsoft.com/office/drawing/2014/main" id="{E0EC7C73-F1C0-F39C-5E30-0AF27A57CD71}"/>
              </a:ext>
            </a:extLst>
          </p:cNvPr>
          <p:cNvSpPr txBox="1"/>
          <p:nvPr/>
        </p:nvSpPr>
        <p:spPr>
          <a:xfrm>
            <a:off x="683568" y="4222829"/>
            <a:ext cx="7776864" cy="646331"/>
          </a:xfrm>
          <a:prstGeom prst="rect">
            <a:avLst/>
          </a:prstGeom>
          <a:noFill/>
        </p:spPr>
        <p:txBody>
          <a:bodyPr wrap="square">
            <a:spAutoFit/>
          </a:bodyPr>
          <a:lstStyle/>
          <a:p>
            <a:r>
              <a:rPr lang="it-IT" b="1" dirty="0">
                <a:hlinkClick r:id="rId3">
                  <a:extLst>
                    <a:ext uri="{A12FA001-AC4F-418D-AE19-62706E023703}">
                      <ahyp:hlinkClr xmlns:ahyp="http://schemas.microsoft.com/office/drawing/2018/hyperlinkcolor" val="tx"/>
                    </a:ext>
                  </a:extLst>
                </a:hlinkClick>
              </a:rPr>
              <a:t>Heft_Stephanustag_-_bedraengte_und_verfolgte_Christen_2022_China__77.34-19-05-12-V01_1.2_.pdf (</a:t>
            </a:r>
            <a:r>
              <a:rPr lang="it-IT" b="1" dirty="0" err="1">
                <a:hlinkClick r:id="rId3">
                  <a:extLst>
                    <a:ext uri="{A12FA001-AC4F-418D-AE19-62706E023703}">
                      <ahyp:hlinkClr xmlns:ahyp="http://schemas.microsoft.com/office/drawing/2018/hyperlinkcolor" val="tx"/>
                    </a:ext>
                  </a:extLst>
                </a:hlinkClick>
              </a:rPr>
              <a:t>elk-wue.de</a:t>
            </a:r>
            <a:r>
              <a:rPr lang="it-IT" b="1" dirty="0">
                <a:hlinkClick r:id="rId3">
                  <a:extLst>
                    <a:ext uri="{A12FA001-AC4F-418D-AE19-62706E023703}">
                      <ahyp:hlinkClr xmlns:ahyp="http://schemas.microsoft.com/office/drawing/2018/hyperlinkcolor" val="tx"/>
                    </a:ext>
                  </a:extLst>
                </a:hlinkClick>
              </a:rPr>
              <a:t>)</a:t>
            </a:r>
            <a:endParaRPr lang="it-IT" b="1" dirty="0"/>
          </a:p>
        </p:txBody>
      </p:sp>
      <p:sp>
        <p:nvSpPr>
          <p:cNvPr id="7" name="CasellaDiTesto 6">
            <a:extLst>
              <a:ext uri="{FF2B5EF4-FFF2-40B4-BE49-F238E27FC236}">
                <a16:creationId xmlns:a16="http://schemas.microsoft.com/office/drawing/2014/main" id="{4A060360-FA9D-17C3-70B3-0275DB2E0923}"/>
              </a:ext>
            </a:extLst>
          </p:cNvPr>
          <p:cNvSpPr txBox="1"/>
          <p:nvPr/>
        </p:nvSpPr>
        <p:spPr>
          <a:xfrm>
            <a:off x="681901" y="2527349"/>
            <a:ext cx="5832648" cy="369332"/>
          </a:xfrm>
          <a:prstGeom prst="rect">
            <a:avLst/>
          </a:prstGeom>
          <a:noFill/>
        </p:spPr>
        <p:txBody>
          <a:bodyPr wrap="square" rtlCol="0">
            <a:spAutoFit/>
          </a:bodyPr>
          <a:lstStyle/>
          <a:p>
            <a:r>
              <a:rPr lang="it-IT" i="1" dirty="0" err="1"/>
              <a:t>Ausführlich</a:t>
            </a:r>
            <a:r>
              <a:rPr lang="it-IT" i="1" dirty="0"/>
              <a:t> </a:t>
            </a:r>
            <a:r>
              <a:rPr lang="it-IT" i="1" dirty="0" err="1"/>
              <a:t>über</a:t>
            </a:r>
            <a:r>
              <a:rPr lang="it-IT" i="1" dirty="0"/>
              <a:t> </a:t>
            </a:r>
            <a:r>
              <a:rPr lang="it-IT" i="1" dirty="0" err="1"/>
              <a:t>Ujöp</a:t>
            </a:r>
            <a:r>
              <a:rPr lang="it-IT" i="1" dirty="0"/>
              <a:t> </a:t>
            </a:r>
            <a:r>
              <a:rPr lang="it-IT" i="1" dirty="0" err="1"/>
              <a:t>Freinademetz</a:t>
            </a:r>
            <a:r>
              <a:rPr lang="it-IT" i="1" dirty="0"/>
              <a:t>:</a:t>
            </a:r>
          </a:p>
        </p:txBody>
      </p:sp>
      <p:sp>
        <p:nvSpPr>
          <p:cNvPr id="8" name="CasellaDiTesto 7">
            <a:extLst>
              <a:ext uri="{FF2B5EF4-FFF2-40B4-BE49-F238E27FC236}">
                <a16:creationId xmlns:a16="http://schemas.microsoft.com/office/drawing/2014/main" id="{69316082-2C26-719C-6DAE-9F0CD679B796}"/>
              </a:ext>
            </a:extLst>
          </p:cNvPr>
          <p:cNvSpPr txBox="1"/>
          <p:nvPr/>
        </p:nvSpPr>
        <p:spPr>
          <a:xfrm>
            <a:off x="662398" y="3859307"/>
            <a:ext cx="5832648" cy="369332"/>
          </a:xfrm>
          <a:prstGeom prst="rect">
            <a:avLst/>
          </a:prstGeom>
          <a:noFill/>
        </p:spPr>
        <p:txBody>
          <a:bodyPr wrap="square" rtlCol="0">
            <a:spAutoFit/>
          </a:bodyPr>
          <a:lstStyle/>
          <a:p>
            <a:r>
              <a:rPr lang="it-IT" i="1" dirty="0" err="1"/>
              <a:t>Über</a:t>
            </a:r>
            <a:r>
              <a:rPr lang="it-IT" i="1" dirty="0"/>
              <a:t> die </a:t>
            </a:r>
            <a:r>
              <a:rPr lang="it-IT" i="1" dirty="0" err="1"/>
              <a:t>heutige</a:t>
            </a:r>
            <a:r>
              <a:rPr lang="it-IT" i="1" dirty="0"/>
              <a:t> Lage der Christen in China:</a:t>
            </a:r>
          </a:p>
        </p:txBody>
      </p:sp>
      <p:sp>
        <p:nvSpPr>
          <p:cNvPr id="9" name="CasellaDiTesto 8">
            <a:extLst>
              <a:ext uri="{FF2B5EF4-FFF2-40B4-BE49-F238E27FC236}">
                <a16:creationId xmlns:a16="http://schemas.microsoft.com/office/drawing/2014/main" id="{744718E0-E39D-F09F-194E-EBA22A5C6558}"/>
              </a:ext>
            </a:extLst>
          </p:cNvPr>
          <p:cNvSpPr txBox="1"/>
          <p:nvPr/>
        </p:nvSpPr>
        <p:spPr>
          <a:xfrm>
            <a:off x="5868144" y="5589240"/>
            <a:ext cx="2555017" cy="705258"/>
          </a:xfrm>
          <a:prstGeom prst="rect">
            <a:avLst/>
          </a:prstGeom>
          <a:noFill/>
        </p:spPr>
        <p:txBody>
          <a:bodyPr wrap="square" rtlCol="0">
            <a:spAutoFit/>
          </a:bodyPr>
          <a:lstStyle/>
          <a:p>
            <a:pPr algn="r">
              <a:lnSpc>
                <a:spcPct val="150000"/>
              </a:lnSpc>
            </a:pPr>
            <a:r>
              <a:rPr lang="it-IT" sz="1400" i="1" dirty="0" err="1"/>
              <a:t>Mit</a:t>
            </a:r>
            <a:r>
              <a:rPr lang="it-IT" sz="1400" i="1" dirty="0"/>
              <a:t> </a:t>
            </a:r>
            <a:r>
              <a:rPr lang="it-IT" sz="1400" i="1" dirty="0" err="1"/>
              <a:t>Liebe</a:t>
            </a:r>
            <a:r>
              <a:rPr lang="it-IT" sz="1400" i="1" dirty="0"/>
              <a:t> </a:t>
            </a:r>
            <a:r>
              <a:rPr lang="it-IT" sz="1400" i="1" dirty="0" err="1"/>
              <a:t>vorbereitet</a:t>
            </a:r>
            <a:r>
              <a:rPr lang="it-IT" sz="1400" i="1" dirty="0"/>
              <a:t>,</a:t>
            </a:r>
          </a:p>
          <a:p>
            <a:pPr algn="r">
              <a:lnSpc>
                <a:spcPct val="150000"/>
              </a:lnSpc>
            </a:pPr>
            <a:r>
              <a:rPr lang="it-IT" sz="1400" i="1" dirty="0"/>
              <a:t>dlc, 290123</a:t>
            </a:r>
          </a:p>
        </p:txBody>
      </p:sp>
      <p:sp>
        <p:nvSpPr>
          <p:cNvPr id="4" name="CasellaDiTesto 3">
            <a:extLst>
              <a:ext uri="{FF2B5EF4-FFF2-40B4-BE49-F238E27FC236}">
                <a16:creationId xmlns:a16="http://schemas.microsoft.com/office/drawing/2014/main" id="{79DC3BE7-BC2F-B15F-7C81-8A6DD9D53302}"/>
              </a:ext>
            </a:extLst>
          </p:cNvPr>
          <p:cNvSpPr txBox="1"/>
          <p:nvPr/>
        </p:nvSpPr>
        <p:spPr>
          <a:xfrm>
            <a:off x="682079" y="1670062"/>
            <a:ext cx="4572000" cy="646331"/>
          </a:xfrm>
          <a:prstGeom prst="rect">
            <a:avLst/>
          </a:prstGeom>
          <a:noFill/>
        </p:spPr>
        <p:txBody>
          <a:bodyPr wrap="square">
            <a:spAutoFit/>
          </a:bodyPr>
          <a:lstStyle/>
          <a:p>
            <a:r>
              <a:rPr lang="it-IT" b="1" dirty="0">
                <a:hlinkClick r:id="rId4">
                  <a:extLst>
                    <a:ext uri="{A12FA001-AC4F-418D-AE19-62706E023703}">
                      <ahyp:hlinkClr xmlns:ahyp="http://schemas.microsoft.com/office/drawing/2018/hyperlinkcolor" val="tx"/>
                    </a:ext>
                  </a:extLst>
                </a:hlinkClick>
              </a:rPr>
              <a:t>https://</a:t>
            </a:r>
            <a:r>
              <a:rPr lang="it-IT" b="1" dirty="0" err="1">
                <a:hlinkClick r:id="rId4">
                  <a:extLst>
                    <a:ext uri="{A12FA001-AC4F-418D-AE19-62706E023703}">
                      <ahyp:hlinkClr xmlns:ahyp="http://schemas.microsoft.com/office/drawing/2018/hyperlinkcolor" val="tx"/>
                    </a:ext>
                  </a:extLst>
                </a:hlinkClick>
              </a:rPr>
              <a:t>youtu.be</a:t>
            </a:r>
            <a:r>
              <a:rPr lang="it-IT" b="1" dirty="0">
                <a:hlinkClick r:id="rId4">
                  <a:extLst>
                    <a:ext uri="{A12FA001-AC4F-418D-AE19-62706E023703}">
                      <ahyp:hlinkClr xmlns:ahyp="http://schemas.microsoft.com/office/drawing/2018/hyperlinkcolor" val="tx"/>
                    </a:ext>
                  </a:extLst>
                </a:hlinkClick>
              </a:rPr>
              <a:t>/</a:t>
            </a:r>
            <a:r>
              <a:rPr lang="it-IT" b="1" dirty="0" err="1">
                <a:hlinkClick r:id="rId4">
                  <a:extLst>
                    <a:ext uri="{A12FA001-AC4F-418D-AE19-62706E023703}">
                      <ahyp:hlinkClr xmlns:ahyp="http://schemas.microsoft.com/office/drawing/2018/hyperlinkcolor" val="tx"/>
                    </a:ext>
                  </a:extLst>
                </a:hlinkClick>
              </a:rPr>
              <a:t>eO62FBe8K48</a:t>
            </a:r>
            <a:endParaRPr lang="it-IT" b="1" dirty="0"/>
          </a:p>
          <a:p>
            <a:endParaRPr lang="it-IT" b="1" dirty="0"/>
          </a:p>
        </p:txBody>
      </p:sp>
      <p:sp>
        <p:nvSpPr>
          <p:cNvPr id="5" name="CasellaDiTesto 4">
            <a:extLst>
              <a:ext uri="{FF2B5EF4-FFF2-40B4-BE49-F238E27FC236}">
                <a16:creationId xmlns:a16="http://schemas.microsoft.com/office/drawing/2014/main" id="{3EDB10E6-59A1-AB47-4AC4-F1F72F6810AB}"/>
              </a:ext>
            </a:extLst>
          </p:cNvPr>
          <p:cNvSpPr txBox="1"/>
          <p:nvPr/>
        </p:nvSpPr>
        <p:spPr>
          <a:xfrm>
            <a:off x="683568" y="1331476"/>
            <a:ext cx="4572000" cy="369332"/>
          </a:xfrm>
          <a:prstGeom prst="rect">
            <a:avLst/>
          </a:prstGeom>
          <a:noFill/>
        </p:spPr>
        <p:txBody>
          <a:bodyPr wrap="square">
            <a:spAutoFit/>
          </a:bodyPr>
          <a:lstStyle/>
          <a:p>
            <a:r>
              <a:rPr lang="it-IT" i="1" dirty="0"/>
              <a:t>Film </a:t>
            </a:r>
            <a:r>
              <a:rPr lang="it-IT" i="1" dirty="0" err="1"/>
              <a:t>über</a:t>
            </a:r>
            <a:r>
              <a:rPr lang="it-IT" i="1" dirty="0"/>
              <a:t> </a:t>
            </a:r>
            <a:r>
              <a:rPr lang="it-IT" i="1" dirty="0" err="1"/>
              <a:t>Ujöp</a:t>
            </a:r>
            <a:r>
              <a:rPr lang="it-IT" i="1" dirty="0"/>
              <a:t> </a:t>
            </a:r>
            <a:r>
              <a:rPr lang="it-IT" i="1" dirty="0" err="1"/>
              <a:t>Freinademetz</a:t>
            </a:r>
            <a:endParaRPr lang="it-IT" i="1" dirty="0"/>
          </a:p>
        </p:txBody>
      </p:sp>
    </p:spTree>
    <p:extLst>
      <p:ext uri="{BB962C8B-B14F-4D97-AF65-F5344CB8AC3E}">
        <p14:creationId xmlns:p14="http://schemas.microsoft.com/office/powerpoint/2010/main" val="1069106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CAFB39F8-2199-650D-4EF9-E8B977F9F4C2}"/>
              </a:ext>
            </a:extLst>
          </p:cNvPr>
          <p:cNvPicPr>
            <a:picLocks noChangeAspect="1" noChangeArrowheads="1"/>
          </p:cNvPicPr>
          <p:nvPr/>
        </p:nvPicPr>
        <p:blipFill>
          <a:blip r:embed="rId2" cstate="print"/>
          <a:srcRect/>
          <a:stretch>
            <a:fillRect/>
          </a:stretch>
        </p:blipFill>
        <p:spPr bwMode="auto">
          <a:xfrm>
            <a:off x="-32" y="0"/>
            <a:ext cx="9144032" cy="6858000"/>
          </a:xfrm>
          <a:prstGeom prst="rect">
            <a:avLst/>
          </a:prstGeom>
          <a:noFill/>
          <a:ln w="9525">
            <a:noFill/>
            <a:miter lim="800000"/>
            <a:headEnd/>
            <a:tailEnd/>
          </a:ln>
          <a:effectLst/>
        </p:spPr>
      </p:pic>
    </p:spTree>
    <p:extLst>
      <p:ext uri="{BB962C8B-B14F-4D97-AF65-F5344CB8AC3E}">
        <p14:creationId xmlns:p14="http://schemas.microsoft.com/office/powerpoint/2010/main" val="13841299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1534</TotalTime>
  <Words>6514</Words>
  <Application>Microsoft Office PowerPoint</Application>
  <PresentationFormat>Presentazione su schermo (4:3)</PresentationFormat>
  <Paragraphs>436</Paragraphs>
  <Slides>93</Slides>
  <Notes>3</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93</vt:i4>
      </vt:variant>
    </vt:vector>
  </HeadingPairs>
  <TitlesOfParts>
    <vt:vector size="99" baseType="lpstr">
      <vt:lpstr>Arial</vt:lpstr>
      <vt:lpstr>Calibri</vt:lpstr>
      <vt:lpstr>Georgia</vt:lpstr>
      <vt:lpstr>Roboto</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laptop</dc:creator>
  <cp:lastModifiedBy>don Luca Cemin</cp:lastModifiedBy>
  <cp:revision>239</cp:revision>
  <dcterms:created xsi:type="dcterms:W3CDTF">2010-10-21T16:35:37Z</dcterms:created>
  <dcterms:modified xsi:type="dcterms:W3CDTF">2023-02-16T16:39:18Z</dcterms:modified>
</cp:coreProperties>
</file>