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6" r:id="rId3"/>
    <p:sldId id="294" r:id="rId4"/>
    <p:sldId id="256" r:id="rId5"/>
    <p:sldId id="257" r:id="rId6"/>
    <p:sldId id="258" r:id="rId7"/>
    <p:sldId id="259" r:id="rId8"/>
    <p:sldId id="300" r:id="rId9"/>
    <p:sldId id="261" r:id="rId10"/>
    <p:sldId id="262" r:id="rId11"/>
    <p:sldId id="263" r:id="rId12"/>
    <p:sldId id="264" r:id="rId13"/>
    <p:sldId id="265" r:id="rId14"/>
    <p:sldId id="266" r:id="rId15"/>
    <p:sldId id="299" r:id="rId16"/>
    <p:sldId id="268" r:id="rId17"/>
    <p:sldId id="269" r:id="rId18"/>
    <p:sldId id="270" r:id="rId19"/>
    <p:sldId id="272" r:id="rId20"/>
    <p:sldId id="271" r:id="rId21"/>
    <p:sldId id="273" r:id="rId22"/>
    <p:sldId id="274" r:id="rId23"/>
    <p:sldId id="275" r:id="rId24"/>
    <p:sldId id="277" r:id="rId25"/>
    <p:sldId id="276" r:id="rId26"/>
    <p:sldId id="291" r:id="rId27"/>
    <p:sldId id="290" r:id="rId28"/>
    <p:sldId id="278" r:id="rId29"/>
    <p:sldId id="279" r:id="rId30"/>
    <p:sldId id="292" r:id="rId31"/>
    <p:sldId id="293" r:id="rId32"/>
    <p:sldId id="280" r:id="rId33"/>
    <p:sldId id="281" r:id="rId34"/>
    <p:sldId id="282" r:id="rId35"/>
    <p:sldId id="301" r:id="rId36"/>
    <p:sldId id="298" r:id="rId3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1F7213-48A7-0B87-4B04-B4F4CF326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F35542-6E15-3BEC-A7A5-6B7CF52C8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D39B85-9AD4-D4F0-946F-266C4336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5D91C9-34BF-987B-34EA-8B2D2840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99F1ED-A282-F43E-1B81-3261B54A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2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B85DA-0A8B-94AC-E3D3-38AD6045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67FF68-4F1D-F62B-CFDD-CEEBC09F3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D6D0E4-E5CA-816E-5CDE-A45BF790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DAB513-C750-68FD-626C-ECE547B2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752519-0D7E-7047-6E8C-60CB05E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4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F285B5-B1E4-84F4-1917-A157BC323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5BF691-119A-A440-E61E-CD0EB5AAA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950A80-C7D5-7EAA-22C8-7B77CD15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660FB-C182-D86A-181F-6CBAC2E9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F8218F-55F1-DBF3-5C0B-A55D59D7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6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657626-76D3-18AF-5D22-26CBE3A3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A54CEE-9129-6B56-07B9-2B4F4B5B6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FA1683-3F6E-0826-ECE2-2FE024151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F3BD82-0303-BA5D-D3EF-BDD7EFF4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437C1F-6BF7-EBB0-FCFC-D27ED026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4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BFB2DF-48A1-B7F2-EEA4-FAD0D87B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75A2DB-FE0B-5D8C-B1C3-27E88F39A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5300F-AA5F-A8AD-8C7A-0F84D61B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7758AE-32C1-955D-5759-C06039C1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926F84-6AE5-926E-C12E-82850E0B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4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972EAD-0B51-4926-A5FC-4B57A93B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E5B5B-8615-CFDE-C9E1-DF6F75BC3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1003CA-7A08-17F3-05AF-8E908E0B9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B93A91-C49D-1376-FD71-E4686D26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B92346-3B38-1243-B65A-45DDDBB8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9FB82C-71DB-B8CD-7324-BB159A57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9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3FBE1-A598-972E-1562-C89848B9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7D259A-5A1A-D9E4-B46C-F6D1FB1E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655D31-ACB3-7E57-34C2-C39AFAF70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E4BF0C-D3EA-AD50-CDD8-F1A236BE8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93F88C3-31BE-287C-CB7C-98AF706D8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1E71F5E-E795-5A2E-1D4E-FA4376E9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D7FE1AF-ACB0-2C64-1A05-B0FED742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B4EE2F-F007-69AF-BDD1-C67E2ADA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8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62D765-0F15-8C48-D3C9-4BE65D5D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A0A400-2385-D49F-CD08-9D4D38A3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95F9A1-A7D3-E820-46B5-2F8B8518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17C83D-8905-EBBF-F204-39B74783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3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2B878A-5253-38B7-E3F0-960E45C7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329EA2-AE67-6421-745F-2EA72878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2312F3-F36B-C82E-80B6-AD3224854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4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56676B-2FA8-0477-A503-9967ABC14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C429C3-7BE7-72C0-61C9-C755BD9D0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F98412-2CA6-EC4E-8B97-F43E992FF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95493E-1172-315C-A60F-53901E48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223EB3-6765-8455-F79C-F3551B21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D7F1B3-5204-BE95-405F-C7172634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5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F5688-7FF7-F019-E08D-58E896BE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8A0F3C-C784-701D-ACA0-4A9803AB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ECE35C-74DC-CED4-813C-80E87F9E6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DA42B8-7786-C64D-82CF-A853E3DB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B207D8-5D41-1F06-CCA0-818C752A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B4B63E-6608-E6BF-B524-CA24F17A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1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8FFBC6-E578-77E2-4427-DC614470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D666DE-F200-22D7-237F-A1F144B11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A7AD43-E0CB-B367-3935-159CEBBCC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7813A-CBAD-4232-932B-8331998CAF89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FB78E9-839F-CE34-2ED1-FF24EF2E6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2AF6B4-B5F2-92F0-6C56-CA225882D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D8282-9619-484D-A9D5-CE2670F709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13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tican.va/archive/DEU0035/_INDEX.HTM" TargetMode="External"/><Relationship Id="rId2" Type="http://schemas.openxmlformats.org/officeDocument/2006/relationships/hyperlink" Target="https://www.vatican.va/archive/hist_councils/ii_vatican_council/index_ge.htm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tundengebet.de/jetzt-beten/" TargetMode="External"/><Relationship Id="rId4" Type="http://schemas.openxmlformats.org/officeDocument/2006/relationships/hyperlink" Target="http://www.alt.dbk.de/katechismus/index.ph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21D529B-6BAE-3751-5AF5-C81B723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12192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78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1E525A-54F7-CD3C-23AE-B33267FB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75" y="171807"/>
            <a:ext cx="8807450" cy="651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7A265B-74E6-0A07-81AC-0B658B17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57" y="368299"/>
            <a:ext cx="8469086" cy="63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F886D2A-D3C9-E3EA-AD50-9175F4EF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815" y="316290"/>
            <a:ext cx="9338129" cy="622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9F09A3-DD2A-E05B-8B2A-B2790234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604837"/>
            <a:ext cx="88487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B58857-D342-4A4D-88DB-2B66B02A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528637"/>
            <a:ext cx="85725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DBAB940-B2CA-9F24-D4BD-D1D89633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387521"/>
            <a:ext cx="8656320" cy="57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D9432D-B962-CBAE-26D5-5E9309D28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457" y="328045"/>
            <a:ext cx="8283018" cy="620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E6BE62-3492-E911-CD6E-8B627D806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4" y="344488"/>
            <a:ext cx="7917089" cy="59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CC1BE3-DC37-527E-7F09-57BE1005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6FC3D5-1E5B-8D6B-EB8F-0E3CA53A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78" y="305102"/>
            <a:ext cx="9371693" cy="62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4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447CE8-1229-7192-EB61-E3F6F963D27D}"/>
              </a:ext>
            </a:extLst>
          </p:cNvPr>
          <p:cNvSpPr txBox="1"/>
          <p:nvPr/>
        </p:nvSpPr>
        <p:spPr>
          <a:xfrm>
            <a:off x="1285163" y="641444"/>
            <a:ext cx="1014028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Einheit</a:t>
            </a:r>
            <a:r>
              <a:rPr lang="it-IT" i="1" dirty="0"/>
              <a:t> in der </a:t>
            </a:r>
            <a:r>
              <a:rPr lang="it-IT" i="1" dirty="0" err="1"/>
              <a:t>Vielfalt</a:t>
            </a:r>
            <a:r>
              <a:rPr lang="it-IT" i="1" dirty="0"/>
              <a:t>: </a:t>
            </a:r>
            <a:r>
              <a:rPr lang="it-IT" i="1" dirty="0" err="1"/>
              <a:t>zusammenfassende</a:t>
            </a:r>
            <a:r>
              <a:rPr lang="it-IT" i="1" dirty="0"/>
              <a:t> Texte</a:t>
            </a:r>
          </a:p>
          <a:p>
            <a:endParaRPr lang="it-IT" dirty="0"/>
          </a:p>
          <a:p>
            <a:r>
              <a:rPr lang="it-IT" b="1" dirty="0"/>
              <a:t>1. II Vat. </a:t>
            </a:r>
            <a:r>
              <a:rPr lang="it-IT" b="1" dirty="0" err="1"/>
              <a:t>Konzil</a:t>
            </a:r>
            <a:r>
              <a:rPr lang="it-IT" b="1" dirty="0"/>
              <a:t> </a:t>
            </a:r>
            <a:br>
              <a:rPr lang="it-IT" b="1" dirty="0"/>
            </a:br>
            <a:r>
              <a:rPr lang="it-IT" dirty="0">
                <a:hlinkClick r:id="rId2"/>
              </a:rPr>
              <a:t>https://</a:t>
            </a:r>
            <a:r>
              <a:rPr lang="it-IT" dirty="0" err="1">
                <a:hlinkClick r:id="rId2"/>
              </a:rPr>
              <a:t>www.vatican.va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archive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hist_councils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ii_vatican_council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index_ge.htm</a:t>
            </a:r>
            <a:endParaRPr lang="it-IT" dirty="0"/>
          </a:p>
          <a:p>
            <a:endParaRPr lang="it-IT" i="1" dirty="0"/>
          </a:p>
          <a:p>
            <a:r>
              <a:rPr lang="it-IT" i="1" dirty="0"/>
              <a:t>&gt;Dei </a:t>
            </a:r>
            <a:r>
              <a:rPr lang="it-IT" i="1" dirty="0" err="1"/>
              <a:t>Verbum</a:t>
            </a:r>
            <a:r>
              <a:rPr lang="it-IT" i="1" dirty="0"/>
              <a:t> (</a:t>
            </a:r>
            <a:r>
              <a:rPr lang="it-IT" i="1" dirty="0" err="1"/>
              <a:t>göttliche</a:t>
            </a:r>
            <a:r>
              <a:rPr lang="it-IT" i="1" dirty="0"/>
              <a:t> </a:t>
            </a:r>
            <a:r>
              <a:rPr lang="it-IT" i="1" dirty="0" err="1"/>
              <a:t>Offenbarung</a:t>
            </a:r>
            <a:r>
              <a:rPr lang="it-IT" i="1" dirty="0"/>
              <a:t>)</a:t>
            </a:r>
          </a:p>
          <a:p>
            <a:r>
              <a:rPr lang="it-IT" i="1" dirty="0"/>
              <a:t>&gt;Lumen </a:t>
            </a:r>
            <a:r>
              <a:rPr lang="it-IT" i="1" dirty="0" err="1"/>
              <a:t>Gentium</a:t>
            </a:r>
            <a:r>
              <a:rPr lang="it-IT" i="1" dirty="0"/>
              <a:t> (</a:t>
            </a:r>
            <a:r>
              <a:rPr lang="it-IT" i="1" dirty="0" err="1"/>
              <a:t>Kirche</a:t>
            </a:r>
            <a:r>
              <a:rPr lang="it-IT" i="1" dirty="0"/>
              <a:t>)</a:t>
            </a:r>
          </a:p>
          <a:p>
            <a:r>
              <a:rPr lang="it-IT" i="1" dirty="0"/>
              <a:t>&gt;</a:t>
            </a:r>
            <a:r>
              <a:rPr lang="it-IT" i="1" dirty="0" err="1"/>
              <a:t>Sacrosanctum</a:t>
            </a:r>
            <a:r>
              <a:rPr lang="it-IT" i="1" dirty="0"/>
              <a:t> </a:t>
            </a:r>
            <a:r>
              <a:rPr lang="it-IT" i="1" dirty="0" err="1"/>
              <a:t>Concilium</a:t>
            </a:r>
            <a:r>
              <a:rPr lang="it-IT" i="1" dirty="0"/>
              <a:t> (Liturgie)</a:t>
            </a:r>
          </a:p>
          <a:p>
            <a:r>
              <a:rPr lang="it-IT" i="1" dirty="0"/>
              <a:t>&gt;Gaudium et </a:t>
            </a:r>
            <a:r>
              <a:rPr lang="it-IT" i="1" dirty="0" err="1"/>
              <a:t>spes</a:t>
            </a:r>
            <a:r>
              <a:rPr lang="it-IT" i="1" dirty="0"/>
              <a:t> (</a:t>
            </a:r>
            <a:r>
              <a:rPr lang="it-IT" i="1" dirty="0" err="1"/>
              <a:t>Kirche</a:t>
            </a:r>
            <a:r>
              <a:rPr lang="it-IT" i="1" dirty="0"/>
              <a:t> in der </a:t>
            </a:r>
            <a:r>
              <a:rPr lang="it-IT" i="1" dirty="0" err="1"/>
              <a:t>ht</a:t>
            </a:r>
            <a:r>
              <a:rPr lang="it-IT" i="1" dirty="0"/>
              <a:t>. </a:t>
            </a:r>
            <a:r>
              <a:rPr lang="it-IT" i="1" dirty="0" err="1"/>
              <a:t>Welt</a:t>
            </a:r>
            <a:r>
              <a:rPr lang="it-IT" i="1" dirty="0"/>
              <a:t>)</a:t>
            </a:r>
            <a:br>
              <a:rPr lang="it-IT" i="1" dirty="0"/>
            </a:br>
            <a:r>
              <a:rPr lang="it-IT" dirty="0"/>
              <a:t> </a:t>
            </a:r>
          </a:p>
          <a:p>
            <a:r>
              <a:rPr lang="it-IT" b="1" dirty="0"/>
              <a:t>2. </a:t>
            </a:r>
            <a:r>
              <a:rPr lang="it-IT" b="1" dirty="0" err="1"/>
              <a:t>Katechismus</a:t>
            </a:r>
            <a:r>
              <a:rPr lang="it-IT" b="1" dirty="0"/>
              <a:t> der </a:t>
            </a:r>
            <a:r>
              <a:rPr lang="it-IT" b="1" dirty="0" err="1"/>
              <a:t>Katholischen</a:t>
            </a:r>
            <a:r>
              <a:rPr lang="it-IT" b="1" dirty="0"/>
              <a:t> </a:t>
            </a:r>
            <a:r>
              <a:rPr lang="it-IT" b="1" dirty="0" err="1"/>
              <a:t>Kirche</a:t>
            </a:r>
            <a:r>
              <a:rPr lang="it-IT" b="1" dirty="0"/>
              <a:t> (KKK)</a:t>
            </a:r>
            <a:br>
              <a:rPr lang="it-IT" b="1" dirty="0"/>
            </a:br>
            <a:r>
              <a:rPr lang="it-IT" dirty="0">
                <a:hlinkClick r:id="rId3"/>
              </a:rPr>
              <a:t>https://</a:t>
            </a:r>
            <a:r>
              <a:rPr lang="it-IT" dirty="0" err="1">
                <a:hlinkClick r:id="rId3"/>
              </a:rPr>
              <a:t>www.vatican.va</a:t>
            </a:r>
            <a:r>
              <a:rPr lang="it-IT" dirty="0">
                <a:hlinkClick r:id="rId3"/>
              </a:rPr>
              <a:t>/</a:t>
            </a:r>
            <a:r>
              <a:rPr lang="it-IT" dirty="0" err="1">
                <a:hlinkClick r:id="rId3"/>
              </a:rPr>
              <a:t>archive</a:t>
            </a:r>
            <a:r>
              <a:rPr lang="it-IT" dirty="0">
                <a:hlinkClick r:id="rId3"/>
              </a:rPr>
              <a:t>/</a:t>
            </a:r>
            <a:r>
              <a:rPr lang="it-IT" dirty="0" err="1">
                <a:hlinkClick r:id="rId3"/>
              </a:rPr>
              <a:t>DEU0035</a:t>
            </a:r>
            <a:r>
              <a:rPr lang="it-IT" dirty="0">
                <a:hlinkClick r:id="rId3"/>
              </a:rPr>
              <a:t>/_</a:t>
            </a:r>
            <a:r>
              <a:rPr lang="it-IT" dirty="0" err="1">
                <a:hlinkClick r:id="rId3"/>
              </a:rPr>
              <a:t>INDEX.HTM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3. </a:t>
            </a:r>
            <a:r>
              <a:rPr lang="it-IT" b="1" dirty="0" err="1"/>
              <a:t>Katholischer</a:t>
            </a:r>
            <a:r>
              <a:rPr lang="it-IT" b="1" dirty="0"/>
              <a:t> </a:t>
            </a:r>
            <a:r>
              <a:rPr lang="it-IT" b="1" dirty="0" err="1"/>
              <a:t>Erwachsenenkatechismus</a:t>
            </a:r>
            <a:br>
              <a:rPr lang="it-IT" b="1" dirty="0"/>
            </a:br>
            <a:r>
              <a:rPr lang="it-IT" dirty="0">
                <a:hlinkClick r:id="rId4"/>
              </a:rPr>
              <a:t>http://</a:t>
            </a:r>
            <a:r>
              <a:rPr lang="it-IT" dirty="0" err="1">
                <a:hlinkClick r:id="rId4"/>
              </a:rPr>
              <a:t>www.alt.dbk.de</a:t>
            </a:r>
            <a:r>
              <a:rPr lang="it-IT" dirty="0">
                <a:hlinkClick r:id="rId4"/>
              </a:rPr>
              <a:t>/</a:t>
            </a:r>
            <a:r>
              <a:rPr lang="it-IT" dirty="0" err="1">
                <a:hlinkClick r:id="rId4"/>
              </a:rPr>
              <a:t>katechismus</a:t>
            </a:r>
            <a:r>
              <a:rPr lang="it-IT" dirty="0">
                <a:hlinkClick r:id="rId4"/>
              </a:rPr>
              <a:t>/</a:t>
            </a:r>
            <a:r>
              <a:rPr lang="it-IT" dirty="0" err="1">
                <a:hlinkClick r:id="rId4"/>
              </a:rPr>
              <a:t>index.php</a:t>
            </a:r>
            <a:endParaRPr lang="it-IT" dirty="0"/>
          </a:p>
          <a:p>
            <a:endParaRPr lang="it-IT" dirty="0"/>
          </a:p>
          <a:p>
            <a:pPr algn="ctr"/>
            <a:r>
              <a:rPr lang="fr-FR" b="1" dirty="0"/>
              <a:t>! ! ! </a:t>
            </a:r>
            <a:r>
              <a:rPr lang="fr-FR" b="1" dirty="0" err="1"/>
              <a:t>Lesehore</a:t>
            </a:r>
            <a:r>
              <a:rPr lang="fr-FR" b="1" dirty="0"/>
              <a:t> online ! ! ! </a:t>
            </a:r>
            <a:br>
              <a:rPr lang="fr-FR" b="1" dirty="0"/>
            </a:br>
            <a:r>
              <a:rPr lang="fr-FR" dirty="0">
                <a:hlinkClick r:id="rId5"/>
              </a:rPr>
              <a:t>https://</a:t>
            </a:r>
            <a:r>
              <a:rPr lang="fr-FR" dirty="0" err="1">
                <a:hlinkClick r:id="rId5"/>
              </a:rPr>
              <a:t>www.stundengebet.de</a:t>
            </a:r>
            <a:r>
              <a:rPr lang="fr-FR" dirty="0">
                <a:hlinkClick r:id="rId5"/>
              </a:rPr>
              <a:t>/</a:t>
            </a:r>
            <a:r>
              <a:rPr lang="fr-FR" dirty="0" err="1">
                <a:hlinkClick r:id="rId5"/>
              </a:rPr>
              <a:t>jetzt-beten</a:t>
            </a:r>
            <a:r>
              <a:rPr lang="fr-FR" dirty="0">
                <a:hlinkClick r:id="rId5"/>
              </a:rPr>
              <a:t>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2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0D9585-75A6-B63A-FF57-64D86395A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14" y="334411"/>
            <a:ext cx="8827260" cy="59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FE3047-8790-A655-0891-0365AF484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488043"/>
            <a:ext cx="8822871" cy="58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AA061D9-C9BB-32D9-3B37-959AF42B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46" y="428041"/>
            <a:ext cx="9017907" cy="60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FD6A23-6662-2573-FC47-A24450B5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89" y="266142"/>
            <a:ext cx="9540422" cy="63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F1D60FF-1A41-E9E6-7B98-132D57634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114" y="281743"/>
            <a:ext cx="9441771" cy="62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C604C0-D7C9-8D74-8AB1-0EE38747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8C8E8-0E8A-AD59-B116-9EBEB4DEE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BFF19F-F746-5A7B-E9A0-9B9271F51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0637"/>
            <a:ext cx="7620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60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8C8E8-0E8A-AD59-B116-9EBEB4DEE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24D7E8-8775-11D3-2017-5B35B3D7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19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367A13-DE96-771D-448D-03DE9A07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7" y="289832"/>
            <a:ext cx="11161486" cy="62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2A999E-1FE2-42E8-8572-D129B704B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657" y="405492"/>
            <a:ext cx="8062686" cy="60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B8F701-E5A1-947B-C209-837EB89A0D59}"/>
              </a:ext>
            </a:extLst>
          </p:cNvPr>
          <p:cNvSpPr txBox="1"/>
          <p:nvPr/>
        </p:nvSpPr>
        <p:spPr>
          <a:xfrm>
            <a:off x="5886516" y="1534571"/>
            <a:ext cx="5086285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/>
              <a:t>Do 090323, </a:t>
            </a:r>
            <a:r>
              <a:rPr lang="it-IT" i="1" dirty="0" err="1"/>
              <a:t>Kreuzweg</a:t>
            </a:r>
            <a:r>
              <a:rPr lang="it-IT" i="1" dirty="0"/>
              <a:t>...</a:t>
            </a:r>
          </a:p>
          <a:p>
            <a:pPr>
              <a:lnSpc>
                <a:spcPct val="150000"/>
              </a:lnSpc>
            </a:pPr>
            <a:endParaRPr lang="it-IT" b="1" dirty="0"/>
          </a:p>
          <a:p>
            <a:pPr>
              <a:lnSpc>
                <a:spcPct val="150000"/>
              </a:lnSpc>
            </a:pPr>
            <a:r>
              <a:rPr lang="it-IT" dirty="0"/>
              <a:t>I statio - </a:t>
            </a:r>
            <a:r>
              <a:rPr lang="it-IT" dirty="0" err="1"/>
              <a:t>Menschwerdung</a:t>
            </a:r>
            <a:r>
              <a:rPr lang="it-IT" dirty="0"/>
              <a:t> </a:t>
            </a:r>
          </a:p>
          <a:p>
            <a:pPr>
              <a:lnSpc>
                <a:spcPct val="150000"/>
              </a:lnSpc>
            </a:pPr>
            <a:r>
              <a:rPr lang="it-IT" dirty="0"/>
              <a:t>II statio - </a:t>
            </a:r>
            <a:r>
              <a:rPr lang="it-IT" dirty="0" err="1"/>
              <a:t>Loslösung</a:t>
            </a:r>
            <a:r>
              <a:rPr lang="it-IT" dirty="0"/>
              <a:t> von </a:t>
            </a:r>
            <a:r>
              <a:rPr lang="it-IT" dirty="0" err="1"/>
              <a:t>geliebten</a:t>
            </a:r>
            <a:r>
              <a:rPr lang="it-IT" dirty="0"/>
              <a:t> </a:t>
            </a:r>
            <a:r>
              <a:rPr lang="it-IT" dirty="0" err="1"/>
              <a:t>Menschen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III statio - </a:t>
            </a:r>
            <a:r>
              <a:rPr lang="it-IT" dirty="0" err="1"/>
              <a:t>Missverständnisse</a:t>
            </a:r>
            <a:r>
              <a:rPr lang="it-IT" dirty="0"/>
              <a:t> und </a:t>
            </a:r>
            <a:r>
              <a:rPr lang="it-IT" dirty="0" err="1"/>
              <a:t>EInsamkeit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IV statio - </a:t>
            </a:r>
            <a:r>
              <a:rPr lang="it-IT" dirty="0" err="1"/>
              <a:t>Heuchelei</a:t>
            </a:r>
            <a:r>
              <a:rPr lang="it-IT" dirty="0"/>
              <a:t> und </a:t>
            </a:r>
            <a:r>
              <a:rPr lang="it-IT" dirty="0" err="1"/>
              <a:t>Pharisäismus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V statio - </a:t>
            </a:r>
            <a:r>
              <a:rPr lang="it-IT" dirty="0" err="1"/>
              <a:t>Heimweh</a:t>
            </a:r>
            <a:r>
              <a:rPr lang="it-IT" dirty="0"/>
              <a:t> </a:t>
            </a:r>
            <a:r>
              <a:rPr lang="it-IT" dirty="0" err="1"/>
              <a:t>nach</a:t>
            </a:r>
            <a:r>
              <a:rPr lang="it-IT" dirty="0"/>
              <a:t> dem Vater</a:t>
            </a:r>
          </a:p>
          <a:p>
            <a:pPr>
              <a:lnSpc>
                <a:spcPct val="150000"/>
              </a:lnSpc>
            </a:pPr>
            <a:r>
              <a:rPr lang="it-IT" dirty="0"/>
              <a:t>VI - </a:t>
            </a:r>
            <a:r>
              <a:rPr lang="it-IT" dirty="0" err="1"/>
              <a:t>Mitleid</a:t>
            </a:r>
            <a:r>
              <a:rPr lang="it-IT" dirty="0"/>
              <a:t> </a:t>
            </a:r>
          </a:p>
          <a:p>
            <a:pPr>
              <a:lnSpc>
                <a:spcPct val="150000"/>
              </a:lnSpc>
            </a:pPr>
            <a:r>
              <a:rPr lang="it-IT" dirty="0"/>
              <a:t>VII - </a:t>
            </a:r>
            <a:r>
              <a:rPr lang="it-IT" dirty="0" err="1"/>
              <a:t>Versuchung</a:t>
            </a:r>
            <a:endParaRPr lang="it-IT" dirty="0"/>
          </a:p>
        </p:txBody>
      </p:sp>
      <p:pic>
        <p:nvPicPr>
          <p:cNvPr id="1026" name="Picture 2" descr="Kreuzweg Schweinheimer Wald Foto &amp; Bild | kunstfotografie &amp; kultur, gemälde  &amp; skulpturen, skulpturen im freien Bilder auf fotocommunity">
            <a:extLst>
              <a:ext uri="{FF2B5EF4-FFF2-40B4-BE49-F238E27FC236}">
                <a16:creationId xmlns:a16="http://schemas.microsoft.com/office/drawing/2014/main" id="{3792DB62-5F2C-80C3-089E-F01AF931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1" y="660442"/>
            <a:ext cx="3933051" cy="524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8C8E8-0E8A-AD59-B116-9EBEB4DEE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1C2CCE-BB16-AE96-8BAD-F531B82BD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90562"/>
            <a:ext cx="97536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45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8C8E8-0E8A-AD59-B116-9EBEB4DEE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CE0DEC1-82E4-467B-F35B-D237115C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4" y="357188"/>
            <a:ext cx="8824686" cy="59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95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2325AB-315E-77F0-D8F3-2BEEBA2C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975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E49B6F-B90A-DF61-1449-0C7298C5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64" y="200176"/>
            <a:ext cx="9686471" cy="64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7520F9-D729-70D0-17EC-4054F086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93" y="407807"/>
            <a:ext cx="10077677" cy="57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B35FB9-4AE7-9BA7-DF14-2B4E34DDA281}"/>
              </a:ext>
            </a:extLst>
          </p:cNvPr>
          <p:cNvSpPr txBox="1"/>
          <p:nvPr/>
        </p:nvSpPr>
        <p:spPr>
          <a:xfrm>
            <a:off x="2451348" y="1187399"/>
            <a:ext cx="6970593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Heiliger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Gott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, du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hast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deinen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Sohn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der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Schmach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des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Kreuzes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unterworfen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,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um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uns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der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Gewalt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des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Bösen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zu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entreißen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.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Gib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uns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die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Gnade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,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dass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auch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wir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deinem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Willen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gehorchen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und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einst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in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Herrlichkeit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auferstehen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.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Darum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bitten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wir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durch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ihn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, Christus,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unsern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 </a:t>
            </a:r>
            <a:r>
              <a:rPr kumimoji="0" lang="it-IT" altLang="it-IT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Herrn</a:t>
            </a:r>
            <a:r>
              <a:rPr kumimoji="0" lang="it-IT" altLang="it-IT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ongenial Light" panose="020B0604020202020204" pitchFamily="2" charset="0"/>
              </a:rPr>
              <a:t>.</a:t>
            </a:r>
            <a:endParaRPr kumimoji="0" lang="it-IT" altLang="it-IT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genial Light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1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21D529B-6BAE-3751-5AF5-C81B723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12192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212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5EFEF9-0A20-1463-3EE6-BA619101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456089"/>
            <a:ext cx="8911771" cy="59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A6AA501-0C0E-8FF3-85A4-B745971D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61987"/>
            <a:ext cx="97917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3E535D7-4A51-A6E5-C1F0-B4988226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681037"/>
            <a:ext cx="813435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59FC9B-2398-5830-C96C-F5E7DFA6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8" y="392442"/>
            <a:ext cx="10034443" cy="6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farnao - Wikipedia">
            <a:extLst>
              <a:ext uri="{FF2B5EF4-FFF2-40B4-BE49-F238E27FC236}">
                <a16:creationId xmlns:a16="http://schemas.microsoft.com/office/drawing/2014/main" id="{E5042303-4527-CF3E-ED07-9EF483C5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96" y="548001"/>
            <a:ext cx="8675007" cy="57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6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A431CB-E045-1038-FCC9-64961AE6E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614" y="370794"/>
            <a:ext cx="8155214" cy="61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227</Words>
  <Application>Microsoft Office PowerPoint</Application>
  <PresentationFormat>Widescreen</PresentationFormat>
  <Paragraphs>29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Congenial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don Luca Cemin</dc:creator>
  <cp:lastModifiedBy>don Luca Cemin</cp:lastModifiedBy>
  <cp:revision>16</cp:revision>
  <dcterms:created xsi:type="dcterms:W3CDTF">2023-03-23T10:30:16Z</dcterms:created>
  <dcterms:modified xsi:type="dcterms:W3CDTF">2023-03-23T15:42:04Z</dcterms:modified>
</cp:coreProperties>
</file>