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9" r:id="rId5"/>
    <p:sldId id="260" r:id="rId6"/>
    <p:sldId id="261" r:id="rId7"/>
    <p:sldId id="262" r:id="rId8"/>
    <p:sldId id="258" r:id="rId9"/>
    <p:sldId id="264" r:id="rId10"/>
    <p:sldId id="265" r:id="rId11"/>
    <p:sldId id="270" r:id="rId12"/>
    <p:sldId id="271" r:id="rId13"/>
    <p:sldId id="272"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6C2F77-C185-508B-B93A-52BB49A27DD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454F66A-4258-80E7-E61F-F85DD2873B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DD623DF-19DA-D84E-7733-48D90145E23C}"/>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6A751C70-CFF2-9A34-AE3F-978FEE63B7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69E1E6-D387-5917-3DA8-65C7A61A79E0}"/>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572090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5C0F3-5412-7103-8526-71D9F53BF31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0B017E-88EF-5C94-E30E-EC6E7A2AFE7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7954C9-5276-180B-648F-D0484E2ACF31}"/>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405BFC2E-2A40-770D-68D9-055D5D01AD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B92A7D-D68C-82B1-297B-DB173A2DF0C4}"/>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159823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F416085-1455-9CAE-3A93-F8FA4283C2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FDA77E-8B80-8846-25D6-2282D2CF849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5B6727-573B-20A3-B4F0-DD0216816E1A}"/>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2CC01BF5-B4D9-5988-AEF6-117C485AF9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528A9F-7B94-6A41-C075-B799902C952C}"/>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260860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4C226-34B4-A942-9B55-52D5DDCBCD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422C32-8CD4-2F9F-291E-732EA8D4FC6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D48B3-6E28-CC0C-41AB-5A3C655DD6A1}"/>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01811BB2-7023-8365-CB94-A45AC86475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0EFF8E-6245-DBEB-A4D9-B9801BF7B2D2}"/>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392016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A43C3-4A71-C438-285E-952FD9DDEC2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A3DA19-422C-BC6D-316E-C3708F6C2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7D5EE4A-4BC1-645A-05A1-B60C13FDEEB4}"/>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5F3EDC8A-9A52-DE12-3818-15533965D5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76567B-E1A1-A09C-C728-BBB3E68B0307}"/>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2508747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4E2BA-C10A-1F71-1F3F-71B714E55E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C8F73E-27CF-8A9C-5A02-FD069CFEE93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A26AD62-9EF0-293E-4270-AB214E63E0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8E73493-AF1B-08B5-5AB5-28490C1DF1C2}"/>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6" name="Segnaposto piè di pagina 5">
            <a:extLst>
              <a:ext uri="{FF2B5EF4-FFF2-40B4-BE49-F238E27FC236}">
                <a16:creationId xmlns:a16="http://schemas.microsoft.com/office/drawing/2014/main" id="{D4C64648-B55F-3C05-DD6A-E809C1F39DE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30A107-9005-BFE6-D64B-6DEE62E866C1}"/>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3184880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E392D0-FE43-FF42-9FF1-16C6D08DC1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927E92-4794-C89D-CF0C-94AB0AF52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30DB1FE-EB23-D9DC-18B6-17F063AEB00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6B89CE5-1020-20E3-D252-571FF1B78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1582AFA-5CBF-0F19-D2B0-2EC3F32AA8F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8C34534-DC03-1257-B86E-F21E8601F252}"/>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8" name="Segnaposto piè di pagina 7">
            <a:extLst>
              <a:ext uri="{FF2B5EF4-FFF2-40B4-BE49-F238E27FC236}">
                <a16:creationId xmlns:a16="http://schemas.microsoft.com/office/drawing/2014/main" id="{A9276E53-03AC-62F0-F36E-3D3F565B3E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11C43BC-AED5-2197-75C7-52F72031855A}"/>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1121925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18127C-A843-1C15-9322-0F4A3A4D3D8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9D10C67-0AF3-BBA4-D8B5-95B8C0320C2A}"/>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4" name="Segnaposto piè di pagina 3">
            <a:extLst>
              <a:ext uri="{FF2B5EF4-FFF2-40B4-BE49-F238E27FC236}">
                <a16:creationId xmlns:a16="http://schemas.microsoft.com/office/drawing/2014/main" id="{C9710909-4AC9-5239-7950-CEB1072E0D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C9A1D70-0833-07A3-3C55-F1CB33D53708}"/>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401415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1AA07BD-7E64-3E00-893F-DE2B25374FEF}"/>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3" name="Segnaposto piè di pagina 2">
            <a:extLst>
              <a:ext uri="{FF2B5EF4-FFF2-40B4-BE49-F238E27FC236}">
                <a16:creationId xmlns:a16="http://schemas.microsoft.com/office/drawing/2014/main" id="{2DD1778F-64F6-0E5E-B488-F9F51019541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380DC5B-6605-7991-6EB2-8D2F6AA0A209}"/>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3820279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9537D0-605F-3996-63CA-05AF10F802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CD9339-14A2-9254-8DB9-D62FE49A1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1376DCC-9F4D-5D09-80A0-23A648B1F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1263C6-9F5F-DD80-E448-413FE50BC6FE}"/>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6" name="Segnaposto piè di pagina 5">
            <a:extLst>
              <a:ext uri="{FF2B5EF4-FFF2-40B4-BE49-F238E27FC236}">
                <a16:creationId xmlns:a16="http://schemas.microsoft.com/office/drawing/2014/main" id="{DD0C4073-6D80-EBBA-DF71-6DB8501297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B36CB8-6DA0-1429-7628-BB821D7AF587}"/>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244258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E5813-23F2-3876-206E-183109DA1D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422A18-83F2-7690-10E6-50B89B13C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C93BA4-A880-6EF2-FED0-BE7BE9ED0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038A751-6CD8-6D8E-0633-A1D9784446E5}"/>
              </a:ext>
            </a:extLst>
          </p:cNvPr>
          <p:cNvSpPr>
            <a:spLocks noGrp="1"/>
          </p:cNvSpPr>
          <p:nvPr>
            <p:ph type="dt" sz="half" idx="10"/>
          </p:nvPr>
        </p:nvSpPr>
        <p:spPr/>
        <p:txBody>
          <a:bodyPr/>
          <a:lstStyle/>
          <a:p>
            <a:fld id="{3B4B7764-088D-4A32-904C-F991696E8075}" type="datetimeFigureOut">
              <a:rPr lang="it-IT" smtClean="0"/>
              <a:t>16/02/2023</a:t>
            </a:fld>
            <a:endParaRPr lang="it-IT"/>
          </a:p>
        </p:txBody>
      </p:sp>
      <p:sp>
        <p:nvSpPr>
          <p:cNvPr id="6" name="Segnaposto piè di pagina 5">
            <a:extLst>
              <a:ext uri="{FF2B5EF4-FFF2-40B4-BE49-F238E27FC236}">
                <a16:creationId xmlns:a16="http://schemas.microsoft.com/office/drawing/2014/main" id="{3E34496E-F216-F30B-CC26-18B4881D8D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701402-8660-B70F-38CB-6320AC08C967}"/>
              </a:ext>
            </a:extLst>
          </p:cNvPr>
          <p:cNvSpPr>
            <a:spLocks noGrp="1"/>
          </p:cNvSpPr>
          <p:nvPr>
            <p:ph type="sldNum" sz="quarter" idx="12"/>
          </p:nvPr>
        </p:nvSpPr>
        <p:spPr/>
        <p:txBody>
          <a:bodyPr/>
          <a:lstStyle/>
          <a:p>
            <a:fld id="{82AA9A76-DBF9-42CE-844D-6C992EB16E43}" type="slidenum">
              <a:rPr lang="it-IT" smtClean="0"/>
              <a:t>‹N›</a:t>
            </a:fld>
            <a:endParaRPr lang="it-IT"/>
          </a:p>
        </p:txBody>
      </p:sp>
    </p:spTree>
    <p:extLst>
      <p:ext uri="{BB962C8B-B14F-4D97-AF65-F5344CB8AC3E}">
        <p14:creationId xmlns:p14="http://schemas.microsoft.com/office/powerpoint/2010/main" val="297661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93A289F-51A9-A55D-24CE-5C62B92BA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D95E99-81E1-E094-6AE0-A49CA08B3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C38C3BB-1E85-8F0E-BA88-9E4D9A167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7764-088D-4A32-904C-F991696E8075}" type="datetimeFigureOut">
              <a:rPr lang="it-IT" smtClean="0"/>
              <a:t>16/02/2023</a:t>
            </a:fld>
            <a:endParaRPr lang="it-IT"/>
          </a:p>
        </p:txBody>
      </p:sp>
      <p:sp>
        <p:nvSpPr>
          <p:cNvPr id="5" name="Segnaposto piè di pagina 4">
            <a:extLst>
              <a:ext uri="{FF2B5EF4-FFF2-40B4-BE49-F238E27FC236}">
                <a16:creationId xmlns:a16="http://schemas.microsoft.com/office/drawing/2014/main" id="{F9256D1F-836A-023C-E94C-889AB1F95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622F755-3D2F-6DA2-DC8C-382DE2259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A9A76-DBF9-42CE-844D-6C992EB16E43}" type="slidenum">
              <a:rPr lang="it-IT" smtClean="0"/>
              <a:t>‹N›</a:t>
            </a:fld>
            <a:endParaRPr lang="it-IT"/>
          </a:p>
        </p:txBody>
      </p:sp>
    </p:spTree>
    <p:extLst>
      <p:ext uri="{BB962C8B-B14F-4D97-AF65-F5344CB8AC3E}">
        <p14:creationId xmlns:p14="http://schemas.microsoft.com/office/powerpoint/2010/main" val="299620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Padre%20nostro%20in%20aramaico.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Video/2,%20Ein%20Symbol%20des%20Konflikts%20Die%20Mauer%20zwischen%20Israel%20und%20dem%20Westjordanland.mp4" TargetMode="External"/><Relationship Id="rId7" Type="http://schemas.openxmlformats.org/officeDocument/2006/relationships/hyperlink" Target="Video/6,%20Ultraorthodox%20schwieriger%20Weg%20in%20die%20Freiheit.mp4" TargetMode="External"/><Relationship Id="rId2" Type="http://schemas.openxmlformats.org/officeDocument/2006/relationships/hyperlink" Target="Video/1,%20Der%20Nahostkonflikt.mp4" TargetMode="External"/><Relationship Id="rId1" Type="http://schemas.openxmlformats.org/officeDocument/2006/relationships/slideLayout" Target="../slideLayouts/slideLayout2.xml"/><Relationship Id="rId6" Type="http://schemas.openxmlformats.org/officeDocument/2006/relationships/hyperlink" Target="Video/5,%20Z&#228;une%20und%20Mauern%20Leben%20im%20Westjordanland.mp4" TargetMode="External"/><Relationship Id="rId5" Type="http://schemas.openxmlformats.org/officeDocument/2006/relationships/hyperlink" Target="Video/4,%20Israel%20Pal&#228;stinenser%20-%20ein%20Volk%20verfeindeter%20Br&#252;der.mp4" TargetMode="External"/><Relationship Id="rId4" Type="http://schemas.openxmlformats.org/officeDocument/2006/relationships/hyperlink" Target="Video/3,%20Nahostkonflikt%20-%20Teufelskreis%20der%20Gewalt%20vorerst%20durchbrochen,%20220522.mp4"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D8D88B6-9808-D2CE-9DC5-2F66B93A320C}"/>
              </a:ext>
            </a:extLst>
          </p:cNvPr>
          <p:cNvPicPr>
            <a:picLocks noChangeAspect="1" noChangeArrowheads="1"/>
          </p:cNvPicPr>
          <p:nvPr/>
        </p:nvPicPr>
        <p:blipFill>
          <a:blip r:embed="rId2" cstate="print"/>
          <a:srcRect/>
          <a:stretch>
            <a:fillRect/>
          </a:stretch>
        </p:blipFill>
        <p:spPr bwMode="auto">
          <a:xfrm>
            <a:off x="-32" y="0"/>
            <a:ext cx="12192032" cy="6858000"/>
          </a:xfrm>
          <a:prstGeom prst="rect">
            <a:avLst/>
          </a:prstGeom>
          <a:noFill/>
          <a:ln w="9525">
            <a:noFill/>
            <a:miter lim="800000"/>
            <a:headEnd/>
            <a:tailEnd/>
          </a:ln>
          <a:effectLst/>
        </p:spPr>
      </p:pic>
    </p:spTree>
    <p:extLst>
      <p:ext uri="{BB962C8B-B14F-4D97-AF65-F5344CB8AC3E}">
        <p14:creationId xmlns:p14="http://schemas.microsoft.com/office/powerpoint/2010/main" val="1927536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51DD53-C80B-49EF-219E-ADE37F4841BF}"/>
              </a:ext>
            </a:extLst>
          </p:cNvPr>
          <p:cNvSpPr txBox="1"/>
          <p:nvPr/>
        </p:nvSpPr>
        <p:spPr>
          <a:xfrm>
            <a:off x="1352282" y="850006"/>
            <a:ext cx="9633397" cy="4832092"/>
          </a:xfrm>
          <a:prstGeom prst="rect">
            <a:avLst/>
          </a:prstGeom>
          <a:noFill/>
        </p:spPr>
        <p:txBody>
          <a:bodyPr wrap="square">
            <a:spAutoFit/>
          </a:bodyPr>
          <a:lstStyle/>
          <a:p>
            <a:r>
              <a:rPr lang="it-IT" sz="2200" i="1" dirty="0" err="1"/>
              <a:t>Röm</a:t>
            </a:r>
            <a:r>
              <a:rPr lang="it-IT" sz="2200" i="1" dirty="0"/>
              <a:t> 11, 1 f.</a:t>
            </a:r>
          </a:p>
          <a:p>
            <a:endParaRPr lang="it-IT" sz="2200" i="1" dirty="0"/>
          </a:p>
          <a:p>
            <a:pPr marL="180975"/>
            <a:r>
              <a:rPr lang="it-IT" sz="2200" i="1" dirty="0"/>
              <a:t>1 Ich </a:t>
            </a:r>
            <a:r>
              <a:rPr lang="it-IT" sz="2200" i="1" dirty="0" err="1"/>
              <a:t>frage</a:t>
            </a:r>
            <a:r>
              <a:rPr lang="it-IT" sz="2200" i="1" dirty="0"/>
              <a:t> </a:t>
            </a:r>
            <a:r>
              <a:rPr lang="it-IT" sz="2200" i="1" dirty="0" err="1"/>
              <a:t>also</a:t>
            </a:r>
            <a:r>
              <a:rPr lang="it-IT" sz="2200" i="1" dirty="0"/>
              <a:t>: </a:t>
            </a:r>
            <a:r>
              <a:rPr lang="it-IT" sz="2200" i="1" dirty="0" err="1"/>
              <a:t>Hat</a:t>
            </a:r>
            <a:r>
              <a:rPr lang="it-IT" sz="2200" i="1" dirty="0"/>
              <a:t> </a:t>
            </a:r>
            <a:r>
              <a:rPr lang="it-IT" sz="2200" i="1" dirty="0" err="1"/>
              <a:t>Gott</a:t>
            </a:r>
            <a:r>
              <a:rPr lang="it-IT" sz="2200" i="1" dirty="0"/>
              <a:t> </a:t>
            </a:r>
            <a:r>
              <a:rPr lang="it-IT" sz="2200" i="1" dirty="0" err="1"/>
              <a:t>sein</a:t>
            </a:r>
            <a:r>
              <a:rPr lang="it-IT" sz="2200" i="1" dirty="0"/>
              <a:t> Volk </a:t>
            </a:r>
            <a:r>
              <a:rPr lang="it-IT" sz="2200" i="1" dirty="0" err="1"/>
              <a:t>verstoßen</a:t>
            </a:r>
            <a:r>
              <a:rPr lang="it-IT" sz="2200" i="1" dirty="0"/>
              <a:t>? </a:t>
            </a:r>
            <a:r>
              <a:rPr lang="it-IT" sz="2200" i="1" dirty="0" err="1"/>
              <a:t>Keineswegs</a:t>
            </a:r>
            <a:r>
              <a:rPr lang="it-IT" sz="2200" i="1" dirty="0"/>
              <a:t>! </a:t>
            </a:r>
            <a:r>
              <a:rPr lang="it-IT" sz="2200" i="1" dirty="0" err="1"/>
              <a:t>Denn</a:t>
            </a:r>
            <a:r>
              <a:rPr lang="it-IT" sz="2200" i="1" dirty="0"/>
              <a:t> auch ich bin </a:t>
            </a:r>
            <a:r>
              <a:rPr lang="it-IT" sz="2200" i="1" dirty="0" err="1"/>
              <a:t>ein</a:t>
            </a:r>
            <a:r>
              <a:rPr lang="it-IT" sz="2200" i="1" dirty="0"/>
              <a:t> </a:t>
            </a:r>
            <a:r>
              <a:rPr lang="it-IT" sz="2200" i="1" dirty="0" err="1"/>
              <a:t>Israelit</a:t>
            </a:r>
            <a:r>
              <a:rPr lang="it-IT" sz="2200" i="1" dirty="0"/>
              <a:t>, </a:t>
            </a:r>
            <a:r>
              <a:rPr lang="it-IT" sz="2200" i="1" dirty="0" err="1"/>
              <a:t>ein</a:t>
            </a:r>
            <a:r>
              <a:rPr lang="it-IT" sz="2200" i="1" dirty="0"/>
              <a:t> </a:t>
            </a:r>
            <a:r>
              <a:rPr lang="it-IT" sz="2200" i="1" dirty="0" err="1"/>
              <a:t>Nachkomme</a:t>
            </a:r>
            <a:r>
              <a:rPr lang="it-IT" sz="2200" i="1" dirty="0"/>
              <a:t> Abrahams, </a:t>
            </a:r>
            <a:r>
              <a:rPr lang="it-IT" sz="2200" i="1" dirty="0" err="1"/>
              <a:t>aus</a:t>
            </a:r>
            <a:r>
              <a:rPr lang="it-IT" sz="2200" i="1" dirty="0"/>
              <a:t> dem Stamm Benjamin. </a:t>
            </a:r>
          </a:p>
          <a:p>
            <a:pPr marL="180975"/>
            <a:endParaRPr lang="it-IT" sz="2200" i="1" dirty="0"/>
          </a:p>
          <a:p>
            <a:pPr marL="180975"/>
            <a:r>
              <a:rPr lang="it-IT" sz="2200" i="1" dirty="0"/>
              <a:t>2 </a:t>
            </a:r>
            <a:r>
              <a:rPr lang="it-IT" sz="2200" i="1" dirty="0" err="1"/>
              <a:t>Gott</a:t>
            </a:r>
            <a:r>
              <a:rPr lang="it-IT" sz="2200" i="1" dirty="0"/>
              <a:t> </a:t>
            </a:r>
            <a:r>
              <a:rPr lang="it-IT" sz="2200" i="1" dirty="0" err="1"/>
              <a:t>hat</a:t>
            </a:r>
            <a:r>
              <a:rPr lang="it-IT" sz="2200" i="1" dirty="0"/>
              <a:t> </a:t>
            </a:r>
            <a:r>
              <a:rPr lang="it-IT" sz="2200" i="1" dirty="0" err="1"/>
              <a:t>sein</a:t>
            </a:r>
            <a:r>
              <a:rPr lang="it-IT" sz="2200" i="1" dirty="0"/>
              <a:t> Volk nicht </a:t>
            </a:r>
            <a:r>
              <a:rPr lang="it-IT" sz="2200" i="1" dirty="0" err="1"/>
              <a:t>verstoßen</a:t>
            </a:r>
            <a:r>
              <a:rPr lang="it-IT" sz="2200" i="1" dirty="0"/>
              <a:t>, </a:t>
            </a:r>
            <a:r>
              <a:rPr lang="it-IT" sz="2200" i="1" dirty="0" err="1"/>
              <a:t>das</a:t>
            </a:r>
            <a:r>
              <a:rPr lang="it-IT" sz="2200" i="1" dirty="0"/>
              <a:t> er </a:t>
            </a:r>
            <a:r>
              <a:rPr lang="it-IT" sz="2200" i="1" dirty="0" err="1"/>
              <a:t>im</a:t>
            </a:r>
            <a:r>
              <a:rPr lang="it-IT" sz="2200" i="1" dirty="0"/>
              <a:t> </a:t>
            </a:r>
            <a:r>
              <a:rPr lang="it-IT" sz="2200" i="1" dirty="0" err="1"/>
              <a:t>Voraus</a:t>
            </a:r>
            <a:r>
              <a:rPr lang="it-IT" sz="2200" i="1" dirty="0"/>
              <a:t> </a:t>
            </a:r>
            <a:r>
              <a:rPr lang="it-IT" sz="2200" i="1" dirty="0" err="1"/>
              <a:t>erwählt</a:t>
            </a:r>
            <a:r>
              <a:rPr lang="it-IT" sz="2200" i="1" dirty="0"/>
              <a:t> </a:t>
            </a:r>
            <a:r>
              <a:rPr lang="it-IT" sz="2200" i="1" dirty="0" err="1"/>
              <a:t>hat</a:t>
            </a:r>
            <a:r>
              <a:rPr lang="it-IT" sz="2200" i="1" dirty="0"/>
              <a:t>. </a:t>
            </a:r>
          </a:p>
          <a:p>
            <a:pPr marL="180975"/>
            <a:endParaRPr lang="it-IT" sz="2200" i="1" dirty="0"/>
          </a:p>
          <a:p>
            <a:pPr marL="180975"/>
            <a:r>
              <a:rPr lang="it-IT" sz="2200" i="1" dirty="0" err="1"/>
              <a:t>Röm</a:t>
            </a:r>
            <a:r>
              <a:rPr lang="it-IT" sz="2200" i="1" dirty="0"/>
              <a:t> 11, 25 f.</a:t>
            </a:r>
          </a:p>
          <a:p>
            <a:pPr marL="180975"/>
            <a:r>
              <a:rPr lang="it-IT" sz="2200" i="1" dirty="0"/>
              <a:t>25 </a:t>
            </a:r>
            <a:r>
              <a:rPr lang="it-IT" sz="2200" i="1" dirty="0" err="1"/>
              <a:t>Denn</a:t>
            </a:r>
            <a:r>
              <a:rPr lang="it-IT" sz="2200" i="1" dirty="0"/>
              <a:t> ich </a:t>
            </a:r>
            <a:r>
              <a:rPr lang="it-IT" sz="2200" i="1" dirty="0" err="1"/>
              <a:t>will</a:t>
            </a:r>
            <a:r>
              <a:rPr lang="it-IT" sz="2200" i="1" dirty="0"/>
              <a:t> </a:t>
            </a:r>
            <a:r>
              <a:rPr lang="it-IT" sz="2200" i="1" dirty="0" err="1"/>
              <a:t>euch</a:t>
            </a:r>
            <a:r>
              <a:rPr lang="it-IT" sz="2200" i="1" dirty="0"/>
              <a:t>, </a:t>
            </a:r>
            <a:r>
              <a:rPr lang="it-IT" sz="2200" i="1" dirty="0" err="1"/>
              <a:t>Brüder</a:t>
            </a:r>
            <a:r>
              <a:rPr lang="it-IT" sz="2200" i="1" dirty="0"/>
              <a:t> und </a:t>
            </a:r>
            <a:r>
              <a:rPr lang="it-IT" sz="2200" i="1" dirty="0" err="1"/>
              <a:t>Schwestern</a:t>
            </a:r>
            <a:r>
              <a:rPr lang="it-IT" sz="2200" i="1" dirty="0"/>
              <a:t>, nicht in </a:t>
            </a:r>
            <a:r>
              <a:rPr lang="it-IT" sz="2200" i="1" dirty="0" err="1"/>
              <a:t>Unkenntnis</a:t>
            </a:r>
            <a:r>
              <a:rPr lang="it-IT" sz="2200" i="1" dirty="0"/>
              <a:t> </a:t>
            </a:r>
            <a:r>
              <a:rPr lang="it-IT" sz="2200" i="1" dirty="0" err="1"/>
              <a:t>über</a:t>
            </a:r>
            <a:r>
              <a:rPr lang="it-IT" sz="2200" i="1" dirty="0"/>
              <a:t> </a:t>
            </a:r>
            <a:r>
              <a:rPr lang="it-IT" sz="2200" i="1" dirty="0" err="1"/>
              <a:t>dieses</a:t>
            </a:r>
            <a:r>
              <a:rPr lang="it-IT" sz="2200" i="1" dirty="0"/>
              <a:t> </a:t>
            </a:r>
            <a:r>
              <a:rPr lang="it-IT" sz="2200" i="1" dirty="0" err="1"/>
              <a:t>Geheimnis</a:t>
            </a:r>
            <a:r>
              <a:rPr lang="it-IT" sz="2200" i="1" dirty="0"/>
              <a:t> </a:t>
            </a:r>
            <a:r>
              <a:rPr lang="it-IT" sz="2200" i="1" dirty="0" err="1"/>
              <a:t>lassen</a:t>
            </a:r>
            <a:r>
              <a:rPr lang="it-IT" sz="2200" i="1" dirty="0"/>
              <a:t>, </a:t>
            </a:r>
            <a:r>
              <a:rPr lang="it-IT" sz="2200" i="1" dirty="0" err="1"/>
              <a:t>damit</a:t>
            </a:r>
            <a:r>
              <a:rPr lang="it-IT" sz="2200" i="1" dirty="0"/>
              <a:t> </a:t>
            </a:r>
            <a:r>
              <a:rPr lang="it-IT" sz="2200" i="1" dirty="0" err="1"/>
              <a:t>ihr</a:t>
            </a:r>
            <a:r>
              <a:rPr lang="it-IT" sz="2200" i="1" dirty="0"/>
              <a:t> </a:t>
            </a:r>
            <a:r>
              <a:rPr lang="it-IT" sz="2200" i="1" dirty="0" err="1"/>
              <a:t>euch</a:t>
            </a:r>
            <a:r>
              <a:rPr lang="it-IT" sz="2200" i="1" dirty="0"/>
              <a:t> nicht </a:t>
            </a:r>
            <a:r>
              <a:rPr lang="it-IT" sz="2200" i="1" dirty="0" err="1"/>
              <a:t>selbst</a:t>
            </a:r>
            <a:r>
              <a:rPr lang="it-IT" sz="2200" i="1" dirty="0"/>
              <a:t> für </a:t>
            </a:r>
            <a:r>
              <a:rPr lang="it-IT" sz="2200" i="1" dirty="0" err="1"/>
              <a:t>klug</a:t>
            </a:r>
            <a:r>
              <a:rPr lang="it-IT" sz="2200" i="1" dirty="0"/>
              <a:t> </a:t>
            </a:r>
            <a:r>
              <a:rPr lang="it-IT" sz="2200" i="1" dirty="0" err="1"/>
              <a:t>haltet</a:t>
            </a:r>
            <a:r>
              <a:rPr lang="it-IT" sz="2200" i="1" dirty="0"/>
              <a:t>: </a:t>
            </a:r>
            <a:r>
              <a:rPr lang="it-IT" sz="2200" i="1" dirty="0" err="1"/>
              <a:t>Verstockung</a:t>
            </a:r>
            <a:r>
              <a:rPr lang="it-IT" sz="2200" i="1" dirty="0"/>
              <a:t> </a:t>
            </a:r>
            <a:r>
              <a:rPr lang="it-IT" sz="2200" i="1" dirty="0" err="1"/>
              <a:t>liegt</a:t>
            </a:r>
            <a:r>
              <a:rPr lang="it-IT" sz="2200" i="1" dirty="0"/>
              <a:t> </a:t>
            </a:r>
            <a:r>
              <a:rPr lang="it-IT" sz="2200" i="1" dirty="0" err="1"/>
              <a:t>auf</a:t>
            </a:r>
            <a:r>
              <a:rPr lang="it-IT" sz="2200" i="1" dirty="0"/>
              <a:t> </a:t>
            </a:r>
            <a:r>
              <a:rPr lang="it-IT" sz="2200" i="1" dirty="0" err="1"/>
              <a:t>einem</a:t>
            </a:r>
            <a:r>
              <a:rPr lang="it-IT" sz="2200" i="1" dirty="0"/>
              <a:t> </a:t>
            </a:r>
            <a:r>
              <a:rPr lang="it-IT" sz="2200" i="1" dirty="0" err="1"/>
              <a:t>Teil</a:t>
            </a:r>
            <a:r>
              <a:rPr lang="it-IT" sz="2200" i="1" dirty="0"/>
              <a:t> </a:t>
            </a:r>
            <a:r>
              <a:rPr lang="it-IT" sz="2200" i="1" dirty="0" err="1"/>
              <a:t>Israels</a:t>
            </a:r>
            <a:r>
              <a:rPr lang="it-IT" sz="2200" i="1" dirty="0"/>
              <a:t>, bis die </a:t>
            </a:r>
            <a:r>
              <a:rPr lang="it-IT" sz="2200" i="1" dirty="0" err="1"/>
              <a:t>Vollzahl</a:t>
            </a:r>
            <a:r>
              <a:rPr lang="it-IT" sz="2200" i="1" dirty="0"/>
              <a:t> der </a:t>
            </a:r>
            <a:r>
              <a:rPr lang="it-IT" sz="2200" i="1" dirty="0" err="1"/>
              <a:t>Heiden</a:t>
            </a:r>
            <a:r>
              <a:rPr lang="it-IT" sz="2200" i="1" dirty="0"/>
              <a:t> </a:t>
            </a:r>
            <a:r>
              <a:rPr lang="it-IT" sz="2200" i="1" dirty="0" err="1"/>
              <a:t>hereingekommen</a:t>
            </a:r>
            <a:r>
              <a:rPr lang="it-IT" sz="2200" i="1" dirty="0"/>
              <a:t> </a:t>
            </a:r>
            <a:r>
              <a:rPr lang="it-IT" sz="2200" i="1" dirty="0" err="1"/>
              <a:t>ist</a:t>
            </a:r>
            <a:r>
              <a:rPr lang="it-IT" sz="2200" i="1" dirty="0"/>
              <a:t>, </a:t>
            </a:r>
          </a:p>
          <a:p>
            <a:pPr marL="180975"/>
            <a:endParaRPr lang="it-IT" sz="2200" i="1" dirty="0"/>
          </a:p>
          <a:p>
            <a:pPr marL="180975"/>
            <a:r>
              <a:rPr lang="it-IT" sz="2200" i="1" dirty="0"/>
              <a:t>26 und so </a:t>
            </a:r>
            <a:r>
              <a:rPr lang="it-IT" sz="2200" i="1" dirty="0" err="1"/>
              <a:t>wird</a:t>
            </a:r>
            <a:r>
              <a:rPr lang="it-IT" sz="2200" i="1" dirty="0"/>
              <a:t> </a:t>
            </a:r>
            <a:r>
              <a:rPr lang="it-IT" sz="2200" i="1" dirty="0" err="1"/>
              <a:t>ganz</a:t>
            </a:r>
            <a:r>
              <a:rPr lang="it-IT" sz="2200" i="1" dirty="0"/>
              <a:t> Israel </a:t>
            </a:r>
            <a:r>
              <a:rPr lang="it-IT" sz="2200" i="1" dirty="0" err="1"/>
              <a:t>gerettet</a:t>
            </a:r>
            <a:r>
              <a:rPr lang="it-IT" sz="2200" i="1" dirty="0"/>
              <a:t> </a:t>
            </a:r>
            <a:r>
              <a:rPr lang="it-IT" sz="2200" i="1" dirty="0" err="1"/>
              <a:t>werden</a:t>
            </a:r>
            <a:r>
              <a:rPr lang="it-IT" sz="2200" i="1" dirty="0"/>
              <a:t>, </a:t>
            </a:r>
            <a:r>
              <a:rPr lang="it-IT" sz="2200" i="1" dirty="0" err="1"/>
              <a:t>wie</a:t>
            </a:r>
            <a:r>
              <a:rPr lang="it-IT" sz="2200" i="1" dirty="0"/>
              <a:t> </a:t>
            </a:r>
            <a:r>
              <a:rPr lang="it-IT" sz="2200" i="1" dirty="0" err="1"/>
              <a:t>geschrieben</a:t>
            </a:r>
            <a:r>
              <a:rPr lang="it-IT" sz="2200" i="1" dirty="0"/>
              <a:t> </a:t>
            </a:r>
            <a:r>
              <a:rPr lang="it-IT" sz="2200" i="1" dirty="0" err="1"/>
              <a:t>steht</a:t>
            </a:r>
            <a:r>
              <a:rPr lang="it-IT" sz="2200" i="1" dirty="0"/>
              <a:t>: Es </a:t>
            </a:r>
            <a:r>
              <a:rPr lang="it-IT" sz="2200" i="1" dirty="0" err="1"/>
              <a:t>wird</a:t>
            </a:r>
            <a:r>
              <a:rPr lang="it-IT" sz="2200" i="1" dirty="0"/>
              <a:t> </a:t>
            </a:r>
            <a:r>
              <a:rPr lang="it-IT" sz="2200" i="1" dirty="0" err="1"/>
              <a:t>kommen</a:t>
            </a:r>
            <a:r>
              <a:rPr lang="it-IT" sz="2200" i="1" dirty="0"/>
              <a:t> </a:t>
            </a:r>
            <a:r>
              <a:rPr lang="it-IT" sz="2200" i="1" dirty="0" err="1"/>
              <a:t>aus</a:t>
            </a:r>
            <a:r>
              <a:rPr lang="it-IT" sz="2200" i="1" dirty="0"/>
              <a:t> Zion der </a:t>
            </a:r>
            <a:r>
              <a:rPr lang="it-IT" sz="2200" i="1" dirty="0" err="1"/>
              <a:t>Retter</a:t>
            </a:r>
            <a:r>
              <a:rPr lang="it-IT" sz="2200" i="1" dirty="0"/>
              <a:t>, / er </a:t>
            </a:r>
            <a:r>
              <a:rPr lang="it-IT" sz="2200" i="1" dirty="0" err="1"/>
              <a:t>wird</a:t>
            </a:r>
            <a:r>
              <a:rPr lang="it-IT" sz="2200" i="1" dirty="0"/>
              <a:t> alle </a:t>
            </a:r>
            <a:r>
              <a:rPr lang="it-IT" sz="2200" i="1" dirty="0" err="1"/>
              <a:t>Gottlosigkeit</a:t>
            </a:r>
            <a:r>
              <a:rPr lang="it-IT" sz="2200" i="1" dirty="0"/>
              <a:t> von Jakob </a:t>
            </a:r>
            <a:r>
              <a:rPr lang="it-IT" sz="2200" i="1" dirty="0" err="1"/>
              <a:t>entfernen</a:t>
            </a:r>
            <a:r>
              <a:rPr lang="it-IT" sz="2200" i="1" dirty="0"/>
              <a:t>. </a:t>
            </a:r>
          </a:p>
        </p:txBody>
      </p:sp>
    </p:spTree>
    <p:extLst>
      <p:ext uri="{BB962C8B-B14F-4D97-AF65-F5344CB8AC3E}">
        <p14:creationId xmlns:p14="http://schemas.microsoft.com/office/powerpoint/2010/main" val="3753788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51DD53-C80B-49EF-219E-ADE37F4841BF}"/>
              </a:ext>
            </a:extLst>
          </p:cNvPr>
          <p:cNvSpPr txBox="1"/>
          <p:nvPr/>
        </p:nvSpPr>
        <p:spPr>
          <a:xfrm>
            <a:off x="1313645" y="772732"/>
            <a:ext cx="9633397" cy="5509200"/>
          </a:xfrm>
          <a:prstGeom prst="rect">
            <a:avLst/>
          </a:prstGeom>
          <a:noFill/>
        </p:spPr>
        <p:txBody>
          <a:bodyPr wrap="square">
            <a:spAutoFit/>
          </a:bodyPr>
          <a:lstStyle/>
          <a:p>
            <a:r>
              <a:rPr lang="it-IT" sz="2200" i="1" dirty="0"/>
              <a:t>27 Und </a:t>
            </a:r>
            <a:r>
              <a:rPr lang="it-IT" sz="2200" i="1" dirty="0" err="1"/>
              <a:t>das</a:t>
            </a:r>
            <a:r>
              <a:rPr lang="it-IT" sz="2200" i="1" dirty="0"/>
              <a:t> </a:t>
            </a:r>
            <a:r>
              <a:rPr lang="it-IT" sz="2200" i="1" dirty="0" err="1"/>
              <a:t>ist</a:t>
            </a:r>
            <a:r>
              <a:rPr lang="it-IT" sz="2200" i="1" dirty="0"/>
              <a:t> der Bund, </a:t>
            </a:r>
            <a:r>
              <a:rPr lang="it-IT" sz="2200" i="1" dirty="0" err="1"/>
              <a:t>den</a:t>
            </a:r>
            <a:r>
              <a:rPr lang="it-IT" sz="2200" i="1" dirty="0"/>
              <a:t> ich für </a:t>
            </a:r>
            <a:r>
              <a:rPr lang="it-IT" sz="2200" i="1" dirty="0" err="1"/>
              <a:t>sie</a:t>
            </a:r>
            <a:r>
              <a:rPr lang="it-IT" sz="2200" i="1" dirty="0"/>
              <a:t> </a:t>
            </a:r>
            <a:r>
              <a:rPr lang="it-IT" sz="2200" i="1" dirty="0" err="1"/>
              <a:t>gestiftet</a:t>
            </a:r>
            <a:r>
              <a:rPr lang="it-IT" sz="2200" i="1" dirty="0"/>
              <a:t> </a:t>
            </a:r>
            <a:r>
              <a:rPr lang="it-IT" sz="2200" i="1" dirty="0" err="1"/>
              <a:t>habe</a:t>
            </a:r>
            <a:r>
              <a:rPr lang="it-IT" sz="2200" i="1" dirty="0"/>
              <a:t>, / </a:t>
            </a:r>
            <a:r>
              <a:rPr lang="it-IT" sz="2200" i="1" dirty="0" err="1"/>
              <a:t>wenn</a:t>
            </a:r>
            <a:r>
              <a:rPr lang="it-IT" sz="2200" i="1" dirty="0"/>
              <a:t> ich </a:t>
            </a:r>
            <a:r>
              <a:rPr lang="it-IT" sz="2200" i="1" dirty="0" err="1"/>
              <a:t>ihre</a:t>
            </a:r>
            <a:r>
              <a:rPr lang="it-IT" sz="2200" i="1" dirty="0"/>
              <a:t> </a:t>
            </a:r>
            <a:r>
              <a:rPr lang="it-IT" sz="2200" i="1" dirty="0" err="1"/>
              <a:t>Sünden</a:t>
            </a:r>
            <a:r>
              <a:rPr lang="it-IT" sz="2200" i="1" dirty="0"/>
              <a:t> </a:t>
            </a:r>
            <a:r>
              <a:rPr lang="it-IT" sz="2200" i="1" dirty="0" err="1"/>
              <a:t>hinwegnehme</a:t>
            </a:r>
            <a:r>
              <a:rPr lang="it-IT" sz="2200" i="1" dirty="0"/>
              <a:t>. </a:t>
            </a:r>
          </a:p>
          <a:p>
            <a:endParaRPr lang="it-IT" sz="2200" i="1" dirty="0"/>
          </a:p>
          <a:p>
            <a:r>
              <a:rPr lang="it-IT" sz="2200" i="1" dirty="0"/>
              <a:t>28 </a:t>
            </a:r>
            <a:r>
              <a:rPr lang="it-IT" sz="2200" i="1" dirty="0" err="1"/>
              <a:t>Vom</a:t>
            </a:r>
            <a:r>
              <a:rPr lang="it-IT" sz="2200" i="1" dirty="0"/>
              <a:t> </a:t>
            </a:r>
            <a:r>
              <a:rPr lang="it-IT" sz="2200" i="1" dirty="0" err="1"/>
              <a:t>Evangelium</a:t>
            </a:r>
            <a:r>
              <a:rPr lang="it-IT" sz="2200" i="1" dirty="0"/>
              <a:t> </a:t>
            </a:r>
            <a:r>
              <a:rPr lang="it-IT" sz="2200" i="1" dirty="0" err="1"/>
              <a:t>her</a:t>
            </a:r>
            <a:r>
              <a:rPr lang="it-IT" sz="2200" i="1" dirty="0"/>
              <a:t> </a:t>
            </a:r>
            <a:r>
              <a:rPr lang="it-IT" sz="2200" i="1" dirty="0" err="1"/>
              <a:t>gesehen</a:t>
            </a:r>
            <a:r>
              <a:rPr lang="it-IT" sz="2200" i="1" dirty="0"/>
              <a:t> </a:t>
            </a:r>
            <a:r>
              <a:rPr lang="it-IT" sz="2200" i="1" dirty="0" err="1"/>
              <a:t>sind</a:t>
            </a:r>
            <a:r>
              <a:rPr lang="it-IT" sz="2200" i="1" dirty="0"/>
              <a:t> </a:t>
            </a:r>
            <a:r>
              <a:rPr lang="it-IT" sz="2200" i="1" dirty="0" err="1"/>
              <a:t>sie</a:t>
            </a:r>
            <a:r>
              <a:rPr lang="it-IT" sz="2200" i="1" dirty="0"/>
              <a:t> </a:t>
            </a:r>
            <a:r>
              <a:rPr lang="it-IT" sz="2200" i="1" dirty="0" err="1"/>
              <a:t>Feinde</a:t>
            </a:r>
            <a:r>
              <a:rPr lang="it-IT" sz="2200" i="1" dirty="0"/>
              <a:t>, und </a:t>
            </a:r>
            <a:r>
              <a:rPr lang="it-IT" sz="2200" i="1" dirty="0" err="1"/>
              <a:t>das</a:t>
            </a:r>
            <a:r>
              <a:rPr lang="it-IT" sz="2200" i="1" dirty="0"/>
              <a:t> um </a:t>
            </a:r>
            <a:r>
              <a:rPr lang="it-IT" sz="2200" i="1" dirty="0" err="1"/>
              <a:t>euretwillen</a:t>
            </a:r>
            <a:r>
              <a:rPr lang="it-IT" sz="2200" i="1" dirty="0"/>
              <a:t>; von </a:t>
            </a:r>
            <a:r>
              <a:rPr lang="it-IT" sz="2200" i="1" dirty="0" err="1"/>
              <a:t>ihrer</a:t>
            </a:r>
            <a:r>
              <a:rPr lang="it-IT" sz="2200" i="1" dirty="0"/>
              <a:t> </a:t>
            </a:r>
            <a:r>
              <a:rPr lang="it-IT" sz="2200" i="1" dirty="0" err="1"/>
              <a:t>Erwählung</a:t>
            </a:r>
            <a:r>
              <a:rPr lang="it-IT" sz="2200" i="1" dirty="0"/>
              <a:t> </a:t>
            </a:r>
            <a:r>
              <a:rPr lang="it-IT" sz="2200" i="1" dirty="0" err="1"/>
              <a:t>her</a:t>
            </a:r>
            <a:r>
              <a:rPr lang="it-IT" sz="2200" i="1" dirty="0"/>
              <a:t> </a:t>
            </a:r>
            <a:r>
              <a:rPr lang="it-IT" sz="2200" i="1" dirty="0" err="1"/>
              <a:t>gesehen</a:t>
            </a:r>
            <a:r>
              <a:rPr lang="it-IT" sz="2200" i="1" dirty="0"/>
              <a:t> </a:t>
            </a:r>
            <a:r>
              <a:rPr lang="it-IT" sz="2200" i="1" dirty="0" err="1"/>
              <a:t>aber</a:t>
            </a:r>
            <a:r>
              <a:rPr lang="it-IT" sz="2200" i="1" dirty="0"/>
              <a:t> </a:t>
            </a:r>
            <a:r>
              <a:rPr lang="it-IT" sz="2200" i="1" dirty="0" err="1"/>
              <a:t>sind</a:t>
            </a:r>
            <a:r>
              <a:rPr lang="it-IT" sz="2200" i="1" dirty="0"/>
              <a:t> </a:t>
            </a:r>
            <a:r>
              <a:rPr lang="it-IT" sz="2200" i="1" dirty="0" err="1"/>
              <a:t>sie</a:t>
            </a:r>
            <a:r>
              <a:rPr lang="it-IT" sz="2200" i="1" dirty="0"/>
              <a:t> </a:t>
            </a:r>
            <a:r>
              <a:rPr lang="it-IT" sz="2200" i="1" dirty="0" err="1"/>
              <a:t>Geliebte</a:t>
            </a:r>
            <a:r>
              <a:rPr lang="it-IT" sz="2200" i="1" dirty="0"/>
              <a:t>, und </a:t>
            </a:r>
            <a:r>
              <a:rPr lang="it-IT" sz="2200" i="1" dirty="0" err="1"/>
              <a:t>das</a:t>
            </a:r>
            <a:r>
              <a:rPr lang="it-IT" sz="2200" i="1" dirty="0"/>
              <a:t> um der </a:t>
            </a:r>
            <a:r>
              <a:rPr lang="it-IT" sz="2200" i="1" dirty="0" err="1"/>
              <a:t>Väter</a:t>
            </a:r>
            <a:r>
              <a:rPr lang="it-IT" sz="2200" i="1" dirty="0"/>
              <a:t> </a:t>
            </a:r>
            <a:r>
              <a:rPr lang="it-IT" sz="2200" i="1" dirty="0" err="1"/>
              <a:t>willen</a:t>
            </a:r>
            <a:r>
              <a:rPr lang="it-IT" sz="2200" i="1" dirty="0"/>
              <a:t>. </a:t>
            </a:r>
          </a:p>
          <a:p>
            <a:endParaRPr lang="it-IT" sz="2200" i="1" dirty="0"/>
          </a:p>
          <a:p>
            <a:r>
              <a:rPr lang="it-IT" sz="2200" i="1" dirty="0"/>
              <a:t>29 </a:t>
            </a:r>
            <a:r>
              <a:rPr lang="it-IT" sz="2200" i="1" dirty="0" err="1"/>
              <a:t>Denn</a:t>
            </a:r>
            <a:r>
              <a:rPr lang="it-IT" sz="2200" i="1" dirty="0"/>
              <a:t> </a:t>
            </a:r>
            <a:r>
              <a:rPr lang="it-IT" sz="2200" b="1" i="1" dirty="0" err="1"/>
              <a:t>unwiderruflich</a:t>
            </a:r>
            <a:r>
              <a:rPr lang="it-IT" sz="2200" i="1" dirty="0"/>
              <a:t> </a:t>
            </a:r>
            <a:r>
              <a:rPr lang="it-IT" sz="2200" i="1" dirty="0" err="1"/>
              <a:t>sind</a:t>
            </a:r>
            <a:r>
              <a:rPr lang="it-IT" sz="2200" i="1" dirty="0"/>
              <a:t> die </a:t>
            </a:r>
            <a:r>
              <a:rPr lang="it-IT" sz="2200" i="1" dirty="0" err="1"/>
              <a:t>Gnadengaben</a:t>
            </a:r>
            <a:r>
              <a:rPr lang="it-IT" sz="2200" i="1" dirty="0"/>
              <a:t> und die </a:t>
            </a:r>
            <a:r>
              <a:rPr lang="it-IT" sz="2200" i="1" dirty="0" err="1"/>
              <a:t>Berufung</a:t>
            </a:r>
            <a:r>
              <a:rPr lang="it-IT" sz="2200" i="1" dirty="0"/>
              <a:t> </a:t>
            </a:r>
            <a:r>
              <a:rPr lang="it-IT" sz="2200" i="1" dirty="0" err="1"/>
              <a:t>Gottes</a:t>
            </a:r>
            <a:r>
              <a:rPr lang="it-IT" sz="2200" i="1" dirty="0"/>
              <a:t>. </a:t>
            </a:r>
          </a:p>
          <a:p>
            <a:endParaRPr lang="it-IT" sz="2200" i="1" dirty="0"/>
          </a:p>
          <a:p>
            <a:r>
              <a:rPr lang="it-IT" sz="2200" i="1" dirty="0"/>
              <a:t>30 </a:t>
            </a:r>
            <a:r>
              <a:rPr lang="it-IT" sz="2200" i="1" dirty="0" err="1"/>
              <a:t>Denn</a:t>
            </a:r>
            <a:r>
              <a:rPr lang="it-IT" sz="2200" i="1" dirty="0"/>
              <a:t> </a:t>
            </a:r>
            <a:r>
              <a:rPr lang="it-IT" sz="2200" i="1" dirty="0" err="1"/>
              <a:t>wie</a:t>
            </a:r>
            <a:r>
              <a:rPr lang="it-IT" sz="2200" i="1" dirty="0"/>
              <a:t> </a:t>
            </a:r>
            <a:r>
              <a:rPr lang="it-IT" sz="2200" i="1" dirty="0" err="1"/>
              <a:t>ihr</a:t>
            </a:r>
            <a:r>
              <a:rPr lang="it-IT" sz="2200" i="1" dirty="0"/>
              <a:t> </a:t>
            </a:r>
            <a:r>
              <a:rPr lang="it-IT" sz="2200" i="1" dirty="0" err="1"/>
              <a:t>einst</a:t>
            </a:r>
            <a:r>
              <a:rPr lang="it-IT" sz="2200" i="1" dirty="0"/>
              <a:t> </a:t>
            </a:r>
            <a:r>
              <a:rPr lang="it-IT" sz="2200" i="1" dirty="0" err="1"/>
              <a:t>Gott</a:t>
            </a:r>
            <a:r>
              <a:rPr lang="it-IT" sz="2200" i="1" dirty="0"/>
              <a:t> </a:t>
            </a:r>
            <a:r>
              <a:rPr lang="it-IT" sz="2200" i="1" dirty="0" err="1"/>
              <a:t>ungehorsam</a:t>
            </a:r>
            <a:r>
              <a:rPr lang="it-IT" sz="2200" i="1" dirty="0"/>
              <a:t> </a:t>
            </a:r>
            <a:r>
              <a:rPr lang="it-IT" sz="2200" i="1" dirty="0" err="1"/>
              <a:t>wart</a:t>
            </a:r>
            <a:r>
              <a:rPr lang="it-IT" sz="2200" i="1" dirty="0"/>
              <a:t>, </a:t>
            </a:r>
            <a:r>
              <a:rPr lang="it-IT" sz="2200" i="1" dirty="0" err="1"/>
              <a:t>jetzt</a:t>
            </a:r>
            <a:r>
              <a:rPr lang="it-IT" sz="2200" i="1" dirty="0"/>
              <a:t> </a:t>
            </a:r>
            <a:r>
              <a:rPr lang="it-IT" sz="2200" i="1" dirty="0" err="1"/>
              <a:t>aber</a:t>
            </a:r>
            <a:r>
              <a:rPr lang="it-IT" sz="2200" i="1" dirty="0"/>
              <a:t> </a:t>
            </a:r>
            <a:r>
              <a:rPr lang="it-IT" sz="2200" i="1" dirty="0" err="1"/>
              <a:t>infolge</a:t>
            </a:r>
            <a:r>
              <a:rPr lang="it-IT" sz="2200" i="1" dirty="0"/>
              <a:t> </a:t>
            </a:r>
            <a:r>
              <a:rPr lang="it-IT" sz="2200" i="1" dirty="0" err="1"/>
              <a:t>ihres</a:t>
            </a:r>
            <a:r>
              <a:rPr lang="it-IT" sz="2200" i="1" dirty="0"/>
              <a:t> </a:t>
            </a:r>
            <a:r>
              <a:rPr lang="it-IT" sz="2200" i="1" dirty="0" err="1"/>
              <a:t>Ungehorsams</a:t>
            </a:r>
            <a:r>
              <a:rPr lang="it-IT" sz="2200" i="1" dirty="0"/>
              <a:t> </a:t>
            </a:r>
            <a:r>
              <a:rPr lang="it-IT" sz="2200" i="1" dirty="0" err="1"/>
              <a:t>Erbarmen</a:t>
            </a:r>
            <a:r>
              <a:rPr lang="it-IT" sz="2200" i="1" dirty="0"/>
              <a:t> </a:t>
            </a:r>
            <a:r>
              <a:rPr lang="it-IT" sz="2200" i="1" dirty="0" err="1"/>
              <a:t>gefunden</a:t>
            </a:r>
            <a:r>
              <a:rPr lang="it-IT" sz="2200" i="1" dirty="0"/>
              <a:t> </a:t>
            </a:r>
            <a:r>
              <a:rPr lang="it-IT" sz="2200" i="1" dirty="0" err="1"/>
              <a:t>habt</a:t>
            </a:r>
            <a:r>
              <a:rPr lang="it-IT" sz="2200" i="1" dirty="0"/>
              <a:t>, </a:t>
            </a:r>
          </a:p>
          <a:p>
            <a:endParaRPr lang="it-IT" sz="2200" i="1" dirty="0"/>
          </a:p>
          <a:p>
            <a:r>
              <a:rPr lang="it-IT" sz="2200" i="1" dirty="0"/>
              <a:t>31 so </a:t>
            </a:r>
            <a:r>
              <a:rPr lang="it-IT" sz="2200" i="1" dirty="0" err="1"/>
              <a:t>sind</a:t>
            </a:r>
            <a:r>
              <a:rPr lang="it-IT" sz="2200" i="1" dirty="0"/>
              <a:t> auch </a:t>
            </a:r>
            <a:r>
              <a:rPr lang="it-IT" sz="2200" i="1" dirty="0" err="1"/>
              <a:t>sie</a:t>
            </a:r>
            <a:r>
              <a:rPr lang="it-IT" sz="2200" i="1" dirty="0"/>
              <a:t> </a:t>
            </a:r>
            <a:r>
              <a:rPr lang="it-IT" sz="2200" i="1" dirty="0" err="1"/>
              <a:t>infolge</a:t>
            </a:r>
            <a:r>
              <a:rPr lang="it-IT" sz="2200" i="1" dirty="0"/>
              <a:t> </a:t>
            </a:r>
            <a:r>
              <a:rPr lang="it-IT" sz="2200" i="1" dirty="0" err="1"/>
              <a:t>des</a:t>
            </a:r>
            <a:r>
              <a:rPr lang="it-IT" sz="2200" i="1" dirty="0"/>
              <a:t> </a:t>
            </a:r>
            <a:r>
              <a:rPr lang="it-IT" sz="2200" i="1" dirty="0" err="1"/>
              <a:t>Erbarmens</a:t>
            </a:r>
            <a:r>
              <a:rPr lang="it-IT" sz="2200" i="1" dirty="0"/>
              <a:t>, </a:t>
            </a:r>
            <a:r>
              <a:rPr lang="it-IT" sz="2200" i="1" dirty="0" err="1"/>
              <a:t>das</a:t>
            </a:r>
            <a:r>
              <a:rPr lang="it-IT" sz="2200" i="1" dirty="0"/>
              <a:t> </a:t>
            </a:r>
            <a:r>
              <a:rPr lang="it-IT" sz="2200" i="1" dirty="0" err="1"/>
              <a:t>ihr</a:t>
            </a:r>
            <a:r>
              <a:rPr lang="it-IT" sz="2200" i="1" dirty="0"/>
              <a:t> </a:t>
            </a:r>
            <a:r>
              <a:rPr lang="it-IT" sz="2200" i="1" dirty="0" err="1"/>
              <a:t>gefunden</a:t>
            </a:r>
            <a:r>
              <a:rPr lang="it-IT" sz="2200" i="1" dirty="0"/>
              <a:t> </a:t>
            </a:r>
            <a:r>
              <a:rPr lang="it-IT" sz="2200" i="1" dirty="0" err="1"/>
              <a:t>habt</a:t>
            </a:r>
            <a:r>
              <a:rPr lang="it-IT" sz="2200" i="1" dirty="0"/>
              <a:t>, </a:t>
            </a:r>
            <a:r>
              <a:rPr lang="it-IT" sz="2200" i="1" dirty="0" err="1"/>
              <a:t>ungehorsam</a:t>
            </a:r>
            <a:r>
              <a:rPr lang="it-IT" sz="2200" i="1" dirty="0"/>
              <a:t> </a:t>
            </a:r>
            <a:r>
              <a:rPr lang="it-IT" sz="2200" i="1" dirty="0" err="1"/>
              <a:t>geworden</a:t>
            </a:r>
            <a:r>
              <a:rPr lang="it-IT" sz="2200" i="1" dirty="0"/>
              <a:t>, </a:t>
            </a:r>
            <a:r>
              <a:rPr lang="it-IT" sz="2200" i="1" dirty="0" err="1"/>
              <a:t>damit</a:t>
            </a:r>
            <a:r>
              <a:rPr lang="it-IT" sz="2200" i="1" dirty="0"/>
              <a:t> </a:t>
            </a:r>
            <a:r>
              <a:rPr lang="it-IT" sz="2200" i="1" dirty="0" err="1"/>
              <a:t>jetzt</a:t>
            </a:r>
            <a:r>
              <a:rPr lang="it-IT" sz="2200" i="1" dirty="0"/>
              <a:t> auch </a:t>
            </a:r>
            <a:r>
              <a:rPr lang="it-IT" sz="2200" i="1" dirty="0" err="1"/>
              <a:t>sie</a:t>
            </a:r>
            <a:r>
              <a:rPr lang="it-IT" sz="2200" i="1" dirty="0"/>
              <a:t> </a:t>
            </a:r>
            <a:r>
              <a:rPr lang="it-IT" sz="2200" i="1" dirty="0" err="1"/>
              <a:t>Erbarmen</a:t>
            </a:r>
            <a:r>
              <a:rPr lang="it-IT" sz="2200" i="1" dirty="0"/>
              <a:t> </a:t>
            </a:r>
            <a:r>
              <a:rPr lang="it-IT" sz="2200" i="1" dirty="0" err="1"/>
              <a:t>finden</a:t>
            </a:r>
            <a:r>
              <a:rPr lang="it-IT" sz="2200" i="1" dirty="0"/>
              <a:t>. </a:t>
            </a:r>
          </a:p>
          <a:p>
            <a:endParaRPr lang="it-IT" sz="2200" i="1" dirty="0"/>
          </a:p>
          <a:p>
            <a:r>
              <a:rPr lang="it-IT" sz="2200" i="1" dirty="0"/>
              <a:t>32 </a:t>
            </a:r>
            <a:r>
              <a:rPr lang="it-IT" sz="2200" i="1" dirty="0" err="1"/>
              <a:t>Denn</a:t>
            </a:r>
            <a:r>
              <a:rPr lang="it-IT" sz="2200" i="1" dirty="0"/>
              <a:t> </a:t>
            </a:r>
            <a:r>
              <a:rPr lang="it-IT" sz="2200" i="1" dirty="0" err="1"/>
              <a:t>Gott</a:t>
            </a:r>
            <a:r>
              <a:rPr lang="it-IT" sz="2200" i="1" dirty="0"/>
              <a:t> </a:t>
            </a:r>
            <a:r>
              <a:rPr lang="it-IT" sz="2200" i="1" dirty="0" err="1"/>
              <a:t>hat</a:t>
            </a:r>
            <a:r>
              <a:rPr lang="it-IT" sz="2200" i="1" dirty="0"/>
              <a:t> alle in </a:t>
            </a:r>
            <a:r>
              <a:rPr lang="it-IT" sz="2200" i="1" dirty="0" err="1"/>
              <a:t>den</a:t>
            </a:r>
            <a:r>
              <a:rPr lang="it-IT" sz="2200" i="1" dirty="0"/>
              <a:t> </a:t>
            </a:r>
            <a:r>
              <a:rPr lang="it-IT" sz="2200" i="1" dirty="0" err="1"/>
              <a:t>Ungehorsam</a:t>
            </a:r>
            <a:r>
              <a:rPr lang="it-IT" sz="2200" i="1" dirty="0"/>
              <a:t> </a:t>
            </a:r>
            <a:r>
              <a:rPr lang="it-IT" sz="2200" i="1" dirty="0" err="1"/>
              <a:t>eingeschlossen</a:t>
            </a:r>
            <a:r>
              <a:rPr lang="it-IT" sz="2200" i="1" dirty="0"/>
              <a:t>, um </a:t>
            </a:r>
            <a:r>
              <a:rPr lang="it-IT" sz="2200" i="1" dirty="0" err="1"/>
              <a:t>sich</a:t>
            </a:r>
            <a:r>
              <a:rPr lang="it-IT" sz="2200" i="1" dirty="0"/>
              <a:t> </a:t>
            </a:r>
            <a:r>
              <a:rPr lang="it-IT" sz="2200" i="1" dirty="0" err="1"/>
              <a:t>aller</a:t>
            </a:r>
            <a:r>
              <a:rPr lang="it-IT" sz="2200" i="1" dirty="0"/>
              <a:t> </a:t>
            </a:r>
            <a:r>
              <a:rPr lang="it-IT" sz="2200" i="1" dirty="0" err="1"/>
              <a:t>zu</a:t>
            </a:r>
            <a:r>
              <a:rPr lang="it-IT" sz="2200" i="1" dirty="0"/>
              <a:t> </a:t>
            </a:r>
            <a:r>
              <a:rPr lang="it-IT" sz="2200" i="1" dirty="0" err="1"/>
              <a:t>erbarmen</a:t>
            </a:r>
            <a:r>
              <a:rPr lang="it-IT" sz="2200" i="1" dirty="0"/>
              <a:t>.</a:t>
            </a:r>
          </a:p>
        </p:txBody>
      </p:sp>
    </p:spTree>
    <p:extLst>
      <p:ext uri="{BB962C8B-B14F-4D97-AF65-F5344CB8AC3E}">
        <p14:creationId xmlns:p14="http://schemas.microsoft.com/office/powerpoint/2010/main" val="2671500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74E5A4F-A365-3F11-DEDD-4506418B1940}"/>
              </a:ext>
            </a:extLst>
          </p:cNvPr>
          <p:cNvSpPr txBox="1"/>
          <p:nvPr/>
        </p:nvSpPr>
        <p:spPr>
          <a:xfrm>
            <a:off x="1519707" y="631065"/>
            <a:ext cx="9672034" cy="5170646"/>
          </a:xfrm>
          <a:prstGeom prst="rect">
            <a:avLst/>
          </a:prstGeom>
          <a:noFill/>
        </p:spPr>
        <p:txBody>
          <a:bodyPr wrap="square">
            <a:spAutoFit/>
          </a:bodyPr>
          <a:lstStyle/>
          <a:p>
            <a:pPr algn="r"/>
            <a:r>
              <a:rPr lang="it-IT" i="1" dirty="0"/>
              <a:t>Grosse Fürbitten </a:t>
            </a:r>
            <a:r>
              <a:rPr lang="it-IT" i="1" dirty="0" err="1"/>
              <a:t>am</a:t>
            </a:r>
            <a:r>
              <a:rPr lang="it-IT" i="1" dirty="0"/>
              <a:t> </a:t>
            </a:r>
            <a:r>
              <a:rPr lang="it-IT" i="1" dirty="0" err="1"/>
              <a:t>Karfreitag</a:t>
            </a:r>
            <a:endParaRPr lang="it-IT" i="1" dirty="0"/>
          </a:p>
          <a:p>
            <a:endParaRPr lang="it-IT" sz="2200" i="1" dirty="0"/>
          </a:p>
          <a:p>
            <a:r>
              <a:rPr lang="it-IT" sz="2200" i="1" dirty="0"/>
              <a:t>6. Für die </a:t>
            </a:r>
            <a:r>
              <a:rPr lang="it-IT" sz="2200" i="1" dirty="0" err="1"/>
              <a:t>Juden</a:t>
            </a:r>
            <a:endParaRPr lang="it-IT" sz="2200" i="1" dirty="0"/>
          </a:p>
          <a:p>
            <a:endParaRPr lang="it-IT" sz="2200" i="1" dirty="0"/>
          </a:p>
          <a:p>
            <a:pPr algn="just"/>
            <a:r>
              <a:rPr lang="it-IT" sz="2200" i="1" dirty="0" err="1"/>
              <a:t>Lasst</a:t>
            </a:r>
            <a:r>
              <a:rPr lang="it-IT" sz="2200" i="1" dirty="0"/>
              <a:t> </a:t>
            </a:r>
            <a:r>
              <a:rPr lang="it-IT" sz="2200" i="1" dirty="0" err="1"/>
              <a:t>uns</a:t>
            </a:r>
            <a:r>
              <a:rPr lang="it-IT" sz="2200" i="1" dirty="0"/>
              <a:t> auch </a:t>
            </a:r>
            <a:r>
              <a:rPr lang="it-IT" sz="2200" i="1" dirty="0" err="1"/>
              <a:t>beten</a:t>
            </a:r>
            <a:r>
              <a:rPr lang="it-IT" sz="2200" i="1" dirty="0"/>
              <a:t> für die </a:t>
            </a:r>
            <a:r>
              <a:rPr lang="it-IT" sz="2200" i="1" dirty="0" err="1"/>
              <a:t>Juden</a:t>
            </a:r>
            <a:r>
              <a:rPr lang="it-IT" sz="2200" i="1" dirty="0"/>
              <a:t>, </a:t>
            </a:r>
            <a:r>
              <a:rPr lang="it-IT" sz="2200" i="1" dirty="0" err="1"/>
              <a:t>zu</a:t>
            </a:r>
            <a:r>
              <a:rPr lang="it-IT" sz="2200" i="1" dirty="0"/>
              <a:t> </a:t>
            </a:r>
            <a:r>
              <a:rPr lang="it-IT" sz="2200" i="1" dirty="0" err="1"/>
              <a:t>denen</a:t>
            </a:r>
            <a:r>
              <a:rPr lang="it-IT" sz="2200" i="1" dirty="0"/>
              <a:t> </a:t>
            </a:r>
            <a:r>
              <a:rPr lang="it-IT" sz="2200" i="1" dirty="0" err="1"/>
              <a:t>Gott</a:t>
            </a:r>
            <a:r>
              <a:rPr lang="it-IT" sz="2200" i="1" dirty="0"/>
              <a:t>, unser </a:t>
            </a:r>
            <a:r>
              <a:rPr lang="it-IT" sz="2200" i="1" dirty="0" err="1"/>
              <a:t>Herr</a:t>
            </a:r>
            <a:r>
              <a:rPr lang="it-IT" sz="2200" i="1" dirty="0"/>
              <a:t>, </a:t>
            </a:r>
            <a:r>
              <a:rPr lang="it-IT" sz="2200" i="1" dirty="0" err="1"/>
              <a:t>zuerst</a:t>
            </a:r>
            <a:r>
              <a:rPr lang="it-IT" sz="2200" i="1" dirty="0"/>
              <a:t> </a:t>
            </a:r>
            <a:r>
              <a:rPr lang="it-IT" sz="2200" i="1" dirty="0" err="1"/>
              <a:t>gesprochen</a:t>
            </a:r>
            <a:r>
              <a:rPr lang="it-IT" sz="2200" i="1" dirty="0"/>
              <a:t> </a:t>
            </a:r>
            <a:r>
              <a:rPr lang="it-IT" sz="2200" i="1" dirty="0" err="1"/>
              <a:t>hat</a:t>
            </a:r>
            <a:r>
              <a:rPr lang="it-IT" sz="2200" i="1" dirty="0"/>
              <a:t>: Er </a:t>
            </a:r>
            <a:r>
              <a:rPr lang="it-IT" sz="2200" i="1" dirty="0" err="1"/>
              <a:t>bewahre</a:t>
            </a:r>
            <a:r>
              <a:rPr lang="it-IT" sz="2200" i="1" dirty="0"/>
              <a:t> </a:t>
            </a:r>
            <a:r>
              <a:rPr lang="it-IT" sz="2200" i="1" dirty="0" err="1"/>
              <a:t>sie</a:t>
            </a:r>
            <a:r>
              <a:rPr lang="it-IT" sz="2200" i="1" dirty="0"/>
              <a:t> in der </a:t>
            </a:r>
            <a:r>
              <a:rPr lang="it-IT" sz="2200" i="1" dirty="0" err="1"/>
              <a:t>Treue</a:t>
            </a:r>
            <a:r>
              <a:rPr lang="it-IT" sz="2200" i="1" dirty="0"/>
              <a:t> </a:t>
            </a:r>
            <a:r>
              <a:rPr lang="it-IT" sz="2200" i="1" dirty="0" err="1"/>
              <a:t>zu</a:t>
            </a:r>
            <a:r>
              <a:rPr lang="it-IT" sz="2200" i="1" dirty="0"/>
              <a:t> </a:t>
            </a:r>
            <a:r>
              <a:rPr lang="it-IT" sz="2200" i="1" dirty="0" err="1"/>
              <a:t>seinem</a:t>
            </a:r>
            <a:r>
              <a:rPr lang="it-IT" sz="2200" i="1" dirty="0"/>
              <a:t> Bund und in der </a:t>
            </a:r>
            <a:r>
              <a:rPr lang="it-IT" sz="2200" i="1" dirty="0" err="1"/>
              <a:t>Liebe</a:t>
            </a:r>
            <a:r>
              <a:rPr lang="it-IT" sz="2200" i="1" dirty="0"/>
              <a:t> </a:t>
            </a:r>
            <a:r>
              <a:rPr lang="it-IT" sz="2200" i="1" dirty="0" err="1"/>
              <a:t>zu</a:t>
            </a:r>
            <a:r>
              <a:rPr lang="it-IT" sz="2200" i="1" dirty="0"/>
              <a:t> </a:t>
            </a:r>
            <a:r>
              <a:rPr lang="it-IT" sz="2200" i="1" dirty="0" err="1"/>
              <a:t>seinem</a:t>
            </a:r>
            <a:r>
              <a:rPr lang="it-IT" sz="2200" i="1" dirty="0"/>
              <a:t> Namen, </a:t>
            </a:r>
            <a:r>
              <a:rPr lang="it-IT" sz="2200" i="1" dirty="0" err="1"/>
              <a:t>damit</a:t>
            </a:r>
            <a:r>
              <a:rPr lang="it-IT" sz="2200" i="1" dirty="0"/>
              <a:t> </a:t>
            </a:r>
            <a:r>
              <a:rPr lang="it-IT" sz="2200" i="1" dirty="0" err="1"/>
              <a:t>sie</a:t>
            </a:r>
            <a:r>
              <a:rPr lang="it-IT" sz="2200" i="1" dirty="0"/>
              <a:t> </a:t>
            </a:r>
            <a:r>
              <a:rPr lang="it-IT" sz="2200" i="1" dirty="0" err="1"/>
              <a:t>das</a:t>
            </a:r>
            <a:r>
              <a:rPr lang="it-IT" sz="2200" i="1" dirty="0"/>
              <a:t> </a:t>
            </a:r>
            <a:r>
              <a:rPr lang="it-IT" sz="2200" i="1" dirty="0" err="1"/>
              <a:t>Ziel</a:t>
            </a:r>
            <a:r>
              <a:rPr lang="it-IT" sz="2200" i="1" dirty="0"/>
              <a:t> </a:t>
            </a:r>
            <a:r>
              <a:rPr lang="it-IT" sz="2200" i="1" dirty="0" err="1"/>
              <a:t>erreichen</a:t>
            </a:r>
            <a:r>
              <a:rPr lang="it-IT" sz="2200" i="1" dirty="0"/>
              <a:t>, </a:t>
            </a:r>
            <a:r>
              <a:rPr lang="it-IT" sz="2200" i="1" dirty="0" err="1"/>
              <a:t>zu</a:t>
            </a:r>
            <a:r>
              <a:rPr lang="it-IT" sz="2200" i="1" dirty="0"/>
              <a:t> dem </a:t>
            </a:r>
            <a:r>
              <a:rPr lang="it-IT" sz="2200" i="1" dirty="0" err="1"/>
              <a:t>sein</a:t>
            </a:r>
            <a:r>
              <a:rPr lang="it-IT" sz="2200" i="1" dirty="0"/>
              <a:t> </a:t>
            </a:r>
            <a:r>
              <a:rPr lang="it-IT" sz="2200" i="1" dirty="0" err="1"/>
              <a:t>Ratschluss</a:t>
            </a:r>
            <a:r>
              <a:rPr lang="it-IT" sz="2200" i="1" dirty="0"/>
              <a:t> </a:t>
            </a:r>
            <a:r>
              <a:rPr lang="it-IT" sz="2200" i="1" dirty="0" err="1"/>
              <a:t>sie</a:t>
            </a:r>
            <a:r>
              <a:rPr lang="it-IT" sz="2200" i="1" dirty="0"/>
              <a:t> </a:t>
            </a:r>
            <a:r>
              <a:rPr lang="it-IT" sz="2200" i="1" dirty="0" err="1"/>
              <a:t>führen</a:t>
            </a:r>
            <a:r>
              <a:rPr lang="it-IT" sz="2200" i="1" dirty="0"/>
              <a:t> </a:t>
            </a:r>
            <a:r>
              <a:rPr lang="it-IT" sz="2200" i="1" dirty="0" err="1"/>
              <a:t>will</a:t>
            </a:r>
            <a:r>
              <a:rPr lang="it-IT" sz="2200" i="1" dirty="0"/>
              <a:t>.</a:t>
            </a:r>
          </a:p>
          <a:p>
            <a:endParaRPr lang="it-IT" sz="2200" i="1" dirty="0"/>
          </a:p>
          <a:p>
            <a:r>
              <a:rPr lang="it-IT" sz="2200" b="1" dirty="0" err="1"/>
              <a:t>Allmächtiger</a:t>
            </a:r>
            <a:r>
              <a:rPr lang="it-IT" sz="2200" b="1" dirty="0"/>
              <a:t>, </a:t>
            </a:r>
            <a:r>
              <a:rPr lang="it-IT" sz="2200" b="1" dirty="0" err="1"/>
              <a:t>ewiger</a:t>
            </a:r>
            <a:r>
              <a:rPr lang="it-IT" sz="2200" b="1" dirty="0"/>
              <a:t> </a:t>
            </a:r>
            <a:r>
              <a:rPr lang="it-IT" sz="2200" b="1" dirty="0" err="1"/>
              <a:t>Gott</a:t>
            </a:r>
            <a:r>
              <a:rPr lang="it-IT" sz="2200" b="1" dirty="0"/>
              <a:t>,</a:t>
            </a:r>
          </a:p>
          <a:p>
            <a:r>
              <a:rPr lang="it-IT" sz="2200" b="1" dirty="0"/>
              <a:t>du </a:t>
            </a:r>
            <a:r>
              <a:rPr lang="it-IT" sz="2200" b="1" dirty="0" err="1"/>
              <a:t>hast</a:t>
            </a:r>
            <a:r>
              <a:rPr lang="it-IT" sz="2200" b="1" dirty="0"/>
              <a:t> Abraham und </a:t>
            </a:r>
            <a:r>
              <a:rPr lang="it-IT" sz="2200" b="1" dirty="0" err="1"/>
              <a:t>seinen</a:t>
            </a:r>
            <a:r>
              <a:rPr lang="it-IT" sz="2200" b="1" dirty="0"/>
              <a:t> </a:t>
            </a:r>
            <a:r>
              <a:rPr lang="it-IT" sz="2200" b="1" dirty="0" err="1"/>
              <a:t>Kindern</a:t>
            </a:r>
            <a:endParaRPr lang="it-IT" sz="2200" b="1" dirty="0"/>
          </a:p>
          <a:p>
            <a:r>
              <a:rPr lang="it-IT" sz="2200" b="1" dirty="0" err="1"/>
              <a:t>deine</a:t>
            </a:r>
            <a:r>
              <a:rPr lang="it-IT" sz="2200" b="1" dirty="0"/>
              <a:t> </a:t>
            </a:r>
            <a:r>
              <a:rPr lang="it-IT" sz="2200" b="1" dirty="0" err="1"/>
              <a:t>Verheißung</a:t>
            </a:r>
            <a:r>
              <a:rPr lang="it-IT" sz="2200" b="1" dirty="0"/>
              <a:t> </a:t>
            </a:r>
            <a:r>
              <a:rPr lang="it-IT" sz="2200" b="1" dirty="0" err="1"/>
              <a:t>gegeben</a:t>
            </a:r>
            <a:r>
              <a:rPr lang="it-IT" sz="2200" b="1" dirty="0"/>
              <a:t>.</a:t>
            </a:r>
          </a:p>
          <a:p>
            <a:r>
              <a:rPr lang="it-IT" sz="2200" b="1" dirty="0" err="1"/>
              <a:t>Erhöre</a:t>
            </a:r>
            <a:r>
              <a:rPr lang="it-IT" sz="2200" b="1" dirty="0"/>
              <a:t> </a:t>
            </a:r>
            <a:r>
              <a:rPr lang="it-IT" sz="2200" b="1" dirty="0" err="1"/>
              <a:t>das</a:t>
            </a:r>
            <a:r>
              <a:rPr lang="it-IT" sz="2200" b="1" dirty="0"/>
              <a:t> </a:t>
            </a:r>
            <a:r>
              <a:rPr lang="it-IT" sz="2200" b="1" dirty="0" err="1"/>
              <a:t>Gebet</a:t>
            </a:r>
            <a:r>
              <a:rPr lang="it-IT" sz="2200" b="1" dirty="0"/>
              <a:t> </a:t>
            </a:r>
            <a:r>
              <a:rPr lang="it-IT" sz="2200" b="1" dirty="0" err="1"/>
              <a:t>deiner</a:t>
            </a:r>
            <a:r>
              <a:rPr lang="it-IT" sz="2200" b="1" dirty="0"/>
              <a:t> </a:t>
            </a:r>
            <a:r>
              <a:rPr lang="it-IT" sz="2200" b="1" dirty="0" err="1"/>
              <a:t>Kirche</a:t>
            </a:r>
            <a:r>
              <a:rPr lang="it-IT" sz="2200" b="1" dirty="0"/>
              <a:t> für </a:t>
            </a:r>
            <a:r>
              <a:rPr lang="it-IT" sz="2200" b="1" dirty="0" err="1"/>
              <a:t>das</a:t>
            </a:r>
            <a:r>
              <a:rPr lang="it-IT" sz="2200" b="1" dirty="0"/>
              <a:t> Volk,</a:t>
            </a:r>
          </a:p>
          <a:p>
            <a:r>
              <a:rPr lang="it-IT" sz="2200" b="1" dirty="0" err="1"/>
              <a:t>das</a:t>
            </a:r>
            <a:r>
              <a:rPr lang="it-IT" sz="2200" b="1" dirty="0"/>
              <a:t> du </a:t>
            </a:r>
            <a:r>
              <a:rPr lang="it-IT" sz="2200" b="1" dirty="0" err="1"/>
              <a:t>als</a:t>
            </a:r>
            <a:r>
              <a:rPr lang="it-IT" sz="2200" b="1" dirty="0"/>
              <a:t> </a:t>
            </a:r>
            <a:r>
              <a:rPr lang="it-IT" sz="2200" b="1" dirty="0" err="1"/>
              <a:t>erstes</a:t>
            </a:r>
            <a:r>
              <a:rPr lang="it-IT" sz="2200" b="1" dirty="0"/>
              <a:t> </a:t>
            </a:r>
            <a:r>
              <a:rPr lang="it-IT" sz="2200" b="1" dirty="0" err="1"/>
              <a:t>zu</a:t>
            </a:r>
            <a:r>
              <a:rPr lang="it-IT" sz="2200" b="1" dirty="0"/>
              <a:t> </a:t>
            </a:r>
            <a:r>
              <a:rPr lang="it-IT" sz="2200" b="1" dirty="0" err="1"/>
              <a:t>deinem</a:t>
            </a:r>
            <a:r>
              <a:rPr lang="it-IT" sz="2200" b="1" dirty="0"/>
              <a:t> </a:t>
            </a:r>
            <a:r>
              <a:rPr lang="it-IT" sz="2200" b="1" dirty="0" err="1"/>
              <a:t>Eigentum</a:t>
            </a:r>
            <a:r>
              <a:rPr lang="it-IT" sz="2200" b="1" dirty="0"/>
              <a:t> </a:t>
            </a:r>
            <a:r>
              <a:rPr lang="it-IT" sz="2200" b="1" dirty="0" err="1"/>
              <a:t>erwählt</a:t>
            </a:r>
            <a:r>
              <a:rPr lang="it-IT" sz="2200" b="1" dirty="0"/>
              <a:t> </a:t>
            </a:r>
            <a:r>
              <a:rPr lang="it-IT" sz="2200" b="1" dirty="0" err="1"/>
              <a:t>hast</a:t>
            </a:r>
            <a:r>
              <a:rPr lang="it-IT" sz="2200" b="1" dirty="0"/>
              <a:t>:</a:t>
            </a:r>
          </a:p>
          <a:p>
            <a:r>
              <a:rPr lang="it-IT" sz="2200" b="1" dirty="0" err="1"/>
              <a:t>Gib</a:t>
            </a:r>
            <a:r>
              <a:rPr lang="it-IT" sz="2200" b="1" dirty="0"/>
              <a:t>, </a:t>
            </a:r>
            <a:r>
              <a:rPr lang="it-IT" sz="2200" b="1" dirty="0" err="1"/>
              <a:t>dass</a:t>
            </a:r>
            <a:r>
              <a:rPr lang="it-IT" sz="2200" b="1" dirty="0"/>
              <a:t> es zur </a:t>
            </a:r>
            <a:r>
              <a:rPr lang="it-IT" sz="2200" b="1" dirty="0" err="1"/>
              <a:t>Fülle</a:t>
            </a:r>
            <a:r>
              <a:rPr lang="it-IT" sz="2200" b="1" dirty="0"/>
              <a:t> der </a:t>
            </a:r>
            <a:r>
              <a:rPr lang="it-IT" sz="2200" b="1" dirty="0" err="1"/>
              <a:t>Erlösung</a:t>
            </a:r>
            <a:r>
              <a:rPr lang="it-IT" sz="2200" b="1" dirty="0"/>
              <a:t> </a:t>
            </a:r>
            <a:r>
              <a:rPr lang="it-IT" sz="2200" b="1" dirty="0" err="1"/>
              <a:t>gelangt</a:t>
            </a:r>
            <a:r>
              <a:rPr lang="it-IT" sz="2200" b="1" dirty="0"/>
              <a:t>.</a:t>
            </a:r>
          </a:p>
          <a:p>
            <a:r>
              <a:rPr lang="it-IT" sz="2200" b="1" dirty="0" err="1"/>
              <a:t>Darum</a:t>
            </a:r>
            <a:r>
              <a:rPr lang="it-IT" sz="2200" b="1" dirty="0"/>
              <a:t> </a:t>
            </a:r>
            <a:r>
              <a:rPr lang="it-IT" sz="2200" b="1" dirty="0" err="1"/>
              <a:t>bitten</a:t>
            </a:r>
            <a:r>
              <a:rPr lang="it-IT" sz="2200" b="1" dirty="0"/>
              <a:t> </a:t>
            </a:r>
            <a:r>
              <a:rPr lang="it-IT" sz="2200" b="1" dirty="0" err="1"/>
              <a:t>wir</a:t>
            </a:r>
            <a:r>
              <a:rPr lang="it-IT" sz="2200" b="1" dirty="0"/>
              <a:t> </a:t>
            </a:r>
            <a:r>
              <a:rPr lang="it-IT" sz="2200" b="1" dirty="0" err="1"/>
              <a:t>durch</a:t>
            </a:r>
            <a:r>
              <a:rPr lang="it-IT" sz="2200" b="1" dirty="0"/>
              <a:t> Christus, </a:t>
            </a:r>
            <a:r>
              <a:rPr lang="it-IT" sz="2200" b="1" dirty="0" err="1"/>
              <a:t>unseren</a:t>
            </a:r>
            <a:r>
              <a:rPr lang="it-IT" sz="2200" b="1" dirty="0"/>
              <a:t> </a:t>
            </a:r>
            <a:r>
              <a:rPr lang="it-IT" sz="2200" b="1" dirty="0" err="1"/>
              <a:t>Herrn</a:t>
            </a:r>
            <a:r>
              <a:rPr lang="it-IT" sz="2200" b="1" dirty="0"/>
              <a:t>.</a:t>
            </a:r>
          </a:p>
        </p:txBody>
      </p:sp>
    </p:spTree>
    <p:extLst>
      <p:ext uri="{BB962C8B-B14F-4D97-AF65-F5344CB8AC3E}">
        <p14:creationId xmlns:p14="http://schemas.microsoft.com/office/powerpoint/2010/main" val="4162530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4" name="Immagine 3">
            <a:hlinkClick r:id="rId4" action="ppaction://hlinkfile"/>
            <a:extLst>
              <a:ext uri="{FF2B5EF4-FFF2-40B4-BE49-F238E27FC236}">
                <a16:creationId xmlns:a16="http://schemas.microsoft.com/office/drawing/2014/main" id="{C05FB1FC-B752-1C11-58E5-6B6F4AA80696}"/>
              </a:ext>
            </a:extLst>
          </p:cNvPr>
          <p:cNvPicPr>
            <a:picLocks noChangeAspect="1"/>
          </p:cNvPicPr>
          <p:nvPr/>
        </p:nvPicPr>
        <p:blipFill>
          <a:blip r:embed="rId5"/>
          <a:stretch>
            <a:fillRect/>
          </a:stretch>
        </p:blipFill>
        <p:spPr>
          <a:xfrm>
            <a:off x="3411019" y="0"/>
            <a:ext cx="4970927" cy="6858000"/>
          </a:xfrm>
          <a:prstGeom prst="rect">
            <a:avLst/>
          </a:prstGeom>
        </p:spPr>
      </p:pic>
      <p:pic>
        <p:nvPicPr>
          <p:cNvPr id="5" name="Padre nostro in aramaico">
            <a:hlinkClick r:id="" action="ppaction://media"/>
            <a:extLst>
              <a:ext uri="{FF2B5EF4-FFF2-40B4-BE49-F238E27FC236}">
                <a16:creationId xmlns:a16="http://schemas.microsoft.com/office/drawing/2014/main" id="{F1668DE4-03B6-2389-9780-52D179006A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32778" y="5707744"/>
            <a:ext cx="609600" cy="609600"/>
          </a:xfrm>
          <a:prstGeom prst="rect">
            <a:avLst/>
          </a:prstGeom>
        </p:spPr>
      </p:pic>
    </p:spTree>
    <p:extLst>
      <p:ext uri="{BB962C8B-B14F-4D97-AF65-F5344CB8AC3E}">
        <p14:creationId xmlns:p14="http://schemas.microsoft.com/office/powerpoint/2010/main" val="3988691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Ausschreitungen zwischen Palästinensern und Israelis in der Altstadt von Jerusalem, April 2014.">
            <a:extLst>
              <a:ext uri="{FF2B5EF4-FFF2-40B4-BE49-F238E27FC236}">
                <a16:creationId xmlns:a16="http://schemas.microsoft.com/office/drawing/2014/main" id="{3793C64C-8947-BD16-260F-B9184D35A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90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E206946-B0F6-A5CB-5660-0D4A416D3FC6}"/>
              </a:ext>
            </a:extLst>
          </p:cNvPr>
          <p:cNvSpPr txBox="1"/>
          <p:nvPr/>
        </p:nvSpPr>
        <p:spPr>
          <a:xfrm>
            <a:off x="924057" y="705177"/>
            <a:ext cx="9675256" cy="4893647"/>
          </a:xfrm>
          <a:prstGeom prst="rect">
            <a:avLst/>
          </a:prstGeom>
          <a:noFill/>
        </p:spPr>
        <p:txBody>
          <a:bodyPr wrap="square">
            <a:spAutoFit/>
          </a:bodyPr>
          <a:lstStyle/>
          <a:p>
            <a:pPr algn="ctr"/>
            <a:r>
              <a:rPr lang="de-DE" sz="2400" dirty="0"/>
              <a:t>NAHOSTKONFLIKT</a:t>
            </a:r>
          </a:p>
          <a:p>
            <a:pPr algn="l"/>
            <a:endParaRPr lang="de-DE" dirty="0"/>
          </a:p>
          <a:p>
            <a:pPr algn="l"/>
            <a:r>
              <a:rPr lang="de-DE" b="1" dirty="0"/>
              <a:t>Begriffserklärung</a:t>
            </a:r>
          </a:p>
          <a:p>
            <a:pPr algn="l"/>
            <a:endParaRPr lang="de-DE" b="1" dirty="0"/>
          </a:p>
          <a:p>
            <a:pPr algn="just"/>
            <a:r>
              <a:rPr lang="de-DE" dirty="0"/>
              <a:t>Den politischen und militärischen Konflikt im Nahen Osten zwischen Israel und den </a:t>
            </a:r>
            <a:r>
              <a:rPr lang="de-DE" dirty="0" err="1"/>
              <a:t>arabi-schen</a:t>
            </a:r>
            <a:r>
              <a:rPr lang="de-DE" dirty="0"/>
              <a:t> Staaten, besonders zwischen Israel und den Palästinensern, bezeichnet man als "Nahostkonflikt". </a:t>
            </a:r>
          </a:p>
          <a:p>
            <a:pPr algn="just"/>
            <a:endParaRPr lang="de-DE" dirty="0"/>
          </a:p>
          <a:p>
            <a:pPr algn="just"/>
            <a:r>
              <a:rPr lang="de-DE" b="1" dirty="0"/>
              <a:t>Ein Gebiet mit besonderer Bedeutung</a:t>
            </a:r>
          </a:p>
          <a:p>
            <a:pPr algn="just"/>
            <a:endParaRPr lang="de-DE" dirty="0"/>
          </a:p>
          <a:p>
            <a:pPr algn="just"/>
            <a:r>
              <a:rPr lang="de-DE" dirty="0"/>
              <a:t>Das Gebiet, das im Nahostkonflikt im Mittelpunkt steht, hat für Juden und Muslime, aber auch für Christen eine besondere geschichtliche und religiöse Bedeutung. Mehr als 1000 Jahre vor unserer Zeitrechnung siedelten Juden in dem Gebiet. Hier entwickelte sich die jüdische Religion. In Jerusalem stand der Tempel, </a:t>
            </a:r>
            <a:r>
              <a:rPr lang="de-DE" b="1" dirty="0"/>
              <a:t>der im Jahr 70</a:t>
            </a:r>
            <a:r>
              <a:rPr lang="de-DE" dirty="0"/>
              <a:t> unserer Zeitrechnung von den Römern zerstört wurde. Die Juden wurden in viele Teile der Welt zerstreut (</a:t>
            </a:r>
            <a:r>
              <a:rPr lang="de-DE" b="1" dirty="0"/>
              <a:t>Diaspora</a:t>
            </a:r>
            <a:r>
              <a:rPr lang="de-DE" dirty="0"/>
              <a:t>). </a:t>
            </a:r>
            <a:r>
              <a:rPr lang="de-DE" b="1" dirty="0"/>
              <a:t>Das „gelobte Land“, </a:t>
            </a:r>
            <a:r>
              <a:rPr lang="de-DE" dirty="0"/>
              <a:t>wie die Region von vielen Juden bezeichnet wird, war im Judentum immer gegenwärtig als Teil der religiösen Traditionen.</a:t>
            </a:r>
          </a:p>
          <a:p>
            <a:pPr algn="just"/>
            <a:endParaRPr lang="de-DE" dirty="0"/>
          </a:p>
        </p:txBody>
      </p:sp>
    </p:spTree>
    <p:extLst>
      <p:ext uri="{BB962C8B-B14F-4D97-AF65-F5344CB8AC3E}">
        <p14:creationId xmlns:p14="http://schemas.microsoft.com/office/powerpoint/2010/main" val="6898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8" end="8"/>
                                            </p:txEl>
                                          </p:spTgt>
                                        </p:tgtEl>
                                        <p:attrNameLst>
                                          <p:attrName>style.visibility</p:attrName>
                                        </p:attrNameLst>
                                      </p:cBhvr>
                                      <p:to>
                                        <p:strVal val="visible"/>
                                      </p:to>
                                    </p:set>
                                    <p:animEffect transition="in" filter="fade">
                                      <p:cBhvr>
                                        <p:cTn id="2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AEFA420-D872-CBF7-71B2-8064FAC3284C}"/>
              </a:ext>
            </a:extLst>
          </p:cNvPr>
          <p:cNvSpPr txBox="1"/>
          <p:nvPr/>
        </p:nvSpPr>
        <p:spPr>
          <a:xfrm>
            <a:off x="1310425" y="1028343"/>
            <a:ext cx="9997226" cy="4801314"/>
          </a:xfrm>
          <a:prstGeom prst="rect">
            <a:avLst/>
          </a:prstGeom>
          <a:noFill/>
        </p:spPr>
        <p:txBody>
          <a:bodyPr wrap="square">
            <a:spAutoFit/>
          </a:bodyPr>
          <a:lstStyle/>
          <a:p>
            <a:r>
              <a:rPr lang="de-DE" b="1" dirty="0">
                <a:effectLst/>
                <a:latin typeface="GT Pressura"/>
              </a:rPr>
              <a:t>Jüdische Einwanderer</a:t>
            </a:r>
          </a:p>
          <a:p>
            <a:endParaRPr lang="de-DE" b="1" dirty="0">
              <a:effectLst/>
              <a:latin typeface="GT Pressura"/>
            </a:endParaRPr>
          </a:p>
          <a:p>
            <a:pPr algn="just"/>
            <a:r>
              <a:rPr lang="de-DE" dirty="0">
                <a:effectLst/>
                <a:latin typeface="GT Pressura"/>
              </a:rPr>
              <a:t>Seit dem 16. Jahrhunderte gab es immer wieder Gruppen von jüdischen Einwanderern, die sich in Palästina, wie es damals hieß, niederließen. </a:t>
            </a:r>
          </a:p>
          <a:p>
            <a:pPr algn="just"/>
            <a:endParaRPr lang="de-DE" dirty="0">
              <a:effectLst/>
              <a:latin typeface="GT Pressura"/>
            </a:endParaRPr>
          </a:p>
          <a:p>
            <a:pPr algn="just"/>
            <a:r>
              <a:rPr lang="de-DE" dirty="0">
                <a:effectLst/>
                <a:latin typeface="GT Pressura"/>
              </a:rPr>
              <a:t>Am Ende des 19. Jahrhunderts entstand bei einigen Juden der Wunsch, in dem Gebiet einen eigenen Staat zu errichten. Dort lebten jedoch inzwischen viele nicht-jüdische Bewohnerinnen und Bewohner, vor allem Muslime, aber auch Christen. Viele von ihnen sprachen Arabisch. </a:t>
            </a:r>
          </a:p>
          <a:p>
            <a:pPr algn="just"/>
            <a:endParaRPr lang="de-DE" dirty="0">
              <a:latin typeface="GT Pressura"/>
            </a:endParaRPr>
          </a:p>
          <a:p>
            <a:pPr algn="just"/>
            <a:r>
              <a:rPr lang="de-DE" dirty="0">
                <a:effectLst/>
                <a:latin typeface="GT Pressura"/>
              </a:rPr>
              <a:t>Zu Beginn des 20. Jahrhunderts kamen wegen verstärkter Ausgrenzung in anderen Ländern vermehrt jüdische Einwanderer in die Region. </a:t>
            </a:r>
          </a:p>
          <a:p>
            <a:pPr algn="just"/>
            <a:endParaRPr lang="de-DE" dirty="0">
              <a:latin typeface="GT Pressura"/>
            </a:endParaRPr>
          </a:p>
          <a:p>
            <a:pPr algn="just"/>
            <a:r>
              <a:rPr lang="de-DE" dirty="0">
                <a:effectLst/>
                <a:latin typeface="GT Pressura"/>
              </a:rPr>
              <a:t>Die Spannungen zwischen der jüdischen und der arabischen Bevölkerung wuchsen. </a:t>
            </a:r>
            <a:r>
              <a:rPr lang="de-DE" b="1" dirty="0">
                <a:effectLst/>
                <a:latin typeface="GT Pressura"/>
              </a:rPr>
              <a:t>Großbritannien</a:t>
            </a:r>
            <a:r>
              <a:rPr lang="de-DE" dirty="0">
                <a:effectLst/>
                <a:latin typeface="GT Pressura"/>
              </a:rPr>
              <a:t> hatte nach dem Ersten Weltkrieg vom damaligen Völkerbund das Mandat, also den Auftrag erhalten, Palästina zu verwalten. Es genehmigte eine begrenzte Einwanderung. Wegen Vertreibungen in den </a:t>
            </a:r>
            <a:r>
              <a:rPr lang="de-DE" dirty="0" err="1">
                <a:effectLst/>
                <a:latin typeface="GT Pressura"/>
              </a:rPr>
              <a:t>1930er</a:t>
            </a:r>
            <a:r>
              <a:rPr lang="de-DE" dirty="0">
                <a:effectLst/>
                <a:latin typeface="GT Pressura"/>
              </a:rPr>
              <a:t> Jahren und insbesondere wegen des Holocaust versuchten viele Juden nach Palästina zu fliehen.</a:t>
            </a:r>
          </a:p>
          <a:p>
            <a:endParaRPr lang="de-DE" b="1" dirty="0">
              <a:effectLst/>
              <a:latin typeface="GT Pressura"/>
            </a:endParaRPr>
          </a:p>
        </p:txBody>
      </p:sp>
    </p:spTree>
    <p:extLst>
      <p:ext uri="{BB962C8B-B14F-4D97-AF65-F5344CB8AC3E}">
        <p14:creationId xmlns:p14="http://schemas.microsoft.com/office/powerpoint/2010/main" val="2826025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145AD47-DE5A-D1B4-A476-90D4783DB5FD}"/>
              </a:ext>
            </a:extLst>
          </p:cNvPr>
          <p:cNvSpPr txBox="1"/>
          <p:nvPr/>
        </p:nvSpPr>
        <p:spPr>
          <a:xfrm>
            <a:off x="1400040" y="889843"/>
            <a:ext cx="9391919" cy="5078313"/>
          </a:xfrm>
          <a:prstGeom prst="rect">
            <a:avLst/>
          </a:prstGeom>
          <a:noFill/>
        </p:spPr>
        <p:txBody>
          <a:bodyPr wrap="square">
            <a:spAutoFit/>
          </a:bodyPr>
          <a:lstStyle/>
          <a:p>
            <a:r>
              <a:rPr lang="de-DE" b="1" dirty="0">
                <a:effectLst/>
                <a:latin typeface="GT Pressura"/>
              </a:rPr>
              <a:t>Gründung des Staates Israel 1948 – Krieg...</a:t>
            </a:r>
          </a:p>
          <a:p>
            <a:endParaRPr lang="de-DE" b="1" dirty="0">
              <a:effectLst/>
              <a:latin typeface="GT Pressura"/>
            </a:endParaRPr>
          </a:p>
          <a:p>
            <a:pPr algn="just"/>
            <a:r>
              <a:rPr lang="de-DE" b="0" i="0" dirty="0">
                <a:solidFill>
                  <a:srgbClr val="000000"/>
                </a:solidFill>
                <a:effectLst/>
                <a:latin typeface="GT Pressura"/>
              </a:rPr>
              <a:t>1947 beschlossen die Vereinten Nationen, das Gebiet zu teilen und jeweils einen Staat für die Juden und für die arabische Bevölkerung zu errichten. Die Juden riefen daraufhin 1948 ihren Staat Israel aus. Aber die arabische Bevölkerung und die arabischen Nachbarstaaten lehnten den Beschluss der Vereinten Nationen ab.</a:t>
            </a:r>
          </a:p>
          <a:p>
            <a:pPr algn="just"/>
            <a:endParaRPr lang="de-DE" dirty="0">
              <a:solidFill>
                <a:srgbClr val="000000"/>
              </a:solidFill>
              <a:latin typeface="GT Pressura"/>
            </a:endParaRPr>
          </a:p>
          <a:p>
            <a:pPr algn="just"/>
            <a:r>
              <a:rPr lang="it-IT" dirty="0" err="1"/>
              <a:t>Während</a:t>
            </a:r>
            <a:r>
              <a:rPr lang="it-IT" dirty="0"/>
              <a:t> </a:t>
            </a:r>
            <a:r>
              <a:rPr lang="it-IT" dirty="0" err="1"/>
              <a:t>des</a:t>
            </a:r>
            <a:r>
              <a:rPr lang="it-IT" dirty="0"/>
              <a:t> </a:t>
            </a:r>
            <a:r>
              <a:rPr lang="it-IT" dirty="0" err="1"/>
              <a:t>Krieges</a:t>
            </a:r>
            <a:r>
              <a:rPr lang="it-IT" dirty="0"/>
              <a:t> von 1948 </a:t>
            </a:r>
            <a:r>
              <a:rPr lang="it-IT" dirty="0" err="1"/>
              <a:t>flohen</a:t>
            </a:r>
            <a:r>
              <a:rPr lang="it-IT" dirty="0"/>
              <a:t> </a:t>
            </a:r>
            <a:r>
              <a:rPr lang="it-IT" dirty="0" err="1"/>
              <a:t>viele</a:t>
            </a:r>
            <a:r>
              <a:rPr lang="it-IT" dirty="0"/>
              <a:t> </a:t>
            </a:r>
            <a:r>
              <a:rPr lang="it-IT" dirty="0" err="1"/>
              <a:t>arabische</a:t>
            </a:r>
            <a:r>
              <a:rPr lang="it-IT" dirty="0"/>
              <a:t> </a:t>
            </a:r>
            <a:r>
              <a:rPr lang="it-IT" dirty="0" err="1"/>
              <a:t>Anwohner</a:t>
            </a:r>
            <a:r>
              <a:rPr lang="it-IT" dirty="0"/>
              <a:t> </a:t>
            </a:r>
            <a:r>
              <a:rPr lang="it-IT" dirty="0" err="1"/>
              <a:t>aus</a:t>
            </a:r>
            <a:r>
              <a:rPr lang="it-IT" dirty="0"/>
              <a:t> </a:t>
            </a:r>
            <a:r>
              <a:rPr lang="it-IT" dirty="0" err="1"/>
              <a:t>ihren</a:t>
            </a:r>
            <a:r>
              <a:rPr lang="it-IT" dirty="0"/>
              <a:t> </a:t>
            </a:r>
            <a:r>
              <a:rPr lang="it-IT" dirty="0" err="1"/>
              <a:t>Dörfern</a:t>
            </a:r>
            <a:r>
              <a:rPr lang="it-IT" dirty="0"/>
              <a:t> in die </a:t>
            </a:r>
            <a:r>
              <a:rPr lang="it-IT" dirty="0" err="1"/>
              <a:t>Nachbarstaaten</a:t>
            </a:r>
            <a:r>
              <a:rPr lang="it-IT" dirty="0"/>
              <a:t>, </a:t>
            </a:r>
            <a:r>
              <a:rPr lang="it-IT" dirty="0" err="1"/>
              <a:t>wo</a:t>
            </a:r>
            <a:r>
              <a:rPr lang="it-IT" dirty="0"/>
              <a:t> </a:t>
            </a:r>
            <a:r>
              <a:rPr lang="it-IT" dirty="0" err="1"/>
              <a:t>sie</a:t>
            </a:r>
            <a:r>
              <a:rPr lang="it-IT" dirty="0"/>
              <a:t> </a:t>
            </a:r>
            <a:r>
              <a:rPr lang="it-IT" dirty="0" err="1"/>
              <a:t>oftmals</a:t>
            </a:r>
            <a:r>
              <a:rPr lang="it-IT" dirty="0"/>
              <a:t> bis </a:t>
            </a:r>
            <a:r>
              <a:rPr lang="it-IT" dirty="0" err="1"/>
              <a:t>heute</a:t>
            </a:r>
            <a:r>
              <a:rPr lang="it-IT" dirty="0"/>
              <a:t> in </a:t>
            </a:r>
            <a:r>
              <a:rPr lang="it-IT" b="1" dirty="0" err="1"/>
              <a:t>Flüchtlingslagern</a:t>
            </a:r>
            <a:r>
              <a:rPr lang="it-IT" b="1" dirty="0"/>
              <a:t> </a:t>
            </a:r>
            <a:r>
              <a:rPr lang="it-IT" dirty="0" err="1"/>
              <a:t>leben</a:t>
            </a:r>
            <a:r>
              <a:rPr lang="it-IT" dirty="0"/>
              <a:t>. </a:t>
            </a:r>
          </a:p>
          <a:p>
            <a:pPr algn="just"/>
            <a:endParaRPr lang="it-IT" dirty="0"/>
          </a:p>
          <a:p>
            <a:pPr algn="just"/>
            <a:r>
              <a:rPr lang="it-IT" dirty="0" err="1"/>
              <a:t>Viele</a:t>
            </a:r>
            <a:r>
              <a:rPr lang="it-IT" dirty="0"/>
              <a:t> </a:t>
            </a:r>
            <a:r>
              <a:rPr lang="it-IT" dirty="0" err="1"/>
              <a:t>Juden</a:t>
            </a:r>
            <a:r>
              <a:rPr lang="it-IT" dirty="0"/>
              <a:t>, die bis zur </a:t>
            </a:r>
            <a:r>
              <a:rPr lang="it-IT" dirty="0" err="1"/>
              <a:t>Gründung</a:t>
            </a:r>
            <a:r>
              <a:rPr lang="it-IT" dirty="0"/>
              <a:t> </a:t>
            </a:r>
            <a:r>
              <a:rPr lang="it-IT" dirty="0" err="1"/>
              <a:t>Israels</a:t>
            </a:r>
            <a:r>
              <a:rPr lang="it-IT" dirty="0"/>
              <a:t> in </a:t>
            </a:r>
            <a:r>
              <a:rPr lang="it-IT" dirty="0" err="1"/>
              <a:t>arabischen</a:t>
            </a:r>
            <a:r>
              <a:rPr lang="it-IT" dirty="0"/>
              <a:t> </a:t>
            </a:r>
            <a:r>
              <a:rPr lang="it-IT" dirty="0" err="1"/>
              <a:t>Ländern</a:t>
            </a:r>
            <a:r>
              <a:rPr lang="it-IT" dirty="0"/>
              <a:t> </a:t>
            </a:r>
            <a:r>
              <a:rPr lang="it-IT" dirty="0" err="1"/>
              <a:t>gelebt</a:t>
            </a:r>
            <a:r>
              <a:rPr lang="it-IT" dirty="0"/>
              <a:t> </a:t>
            </a:r>
            <a:r>
              <a:rPr lang="it-IT" dirty="0" err="1"/>
              <a:t>hatten</a:t>
            </a:r>
            <a:r>
              <a:rPr lang="it-IT" dirty="0"/>
              <a:t>, </a:t>
            </a:r>
            <a:r>
              <a:rPr lang="it-IT" dirty="0" err="1"/>
              <a:t>wurden</a:t>
            </a:r>
            <a:r>
              <a:rPr lang="it-IT" dirty="0"/>
              <a:t> von </a:t>
            </a:r>
            <a:r>
              <a:rPr lang="it-IT" dirty="0" err="1"/>
              <a:t>dort</a:t>
            </a:r>
            <a:r>
              <a:rPr lang="it-IT" dirty="0"/>
              <a:t> </a:t>
            </a:r>
            <a:r>
              <a:rPr lang="it-IT" dirty="0" err="1"/>
              <a:t>vertrieben</a:t>
            </a:r>
            <a:r>
              <a:rPr lang="it-IT" dirty="0"/>
              <a:t> und </a:t>
            </a:r>
            <a:r>
              <a:rPr lang="it-IT" dirty="0" err="1"/>
              <a:t>flohen</a:t>
            </a:r>
            <a:r>
              <a:rPr lang="it-IT" dirty="0"/>
              <a:t> </a:t>
            </a:r>
            <a:r>
              <a:rPr lang="it-IT" dirty="0" err="1"/>
              <a:t>nach</a:t>
            </a:r>
            <a:r>
              <a:rPr lang="it-IT" dirty="0"/>
              <a:t> Israel. </a:t>
            </a:r>
          </a:p>
          <a:p>
            <a:pPr algn="just"/>
            <a:endParaRPr lang="it-IT" dirty="0"/>
          </a:p>
          <a:p>
            <a:pPr algn="just"/>
            <a:r>
              <a:rPr lang="it-IT" dirty="0"/>
              <a:t>1964 </a:t>
            </a:r>
            <a:r>
              <a:rPr lang="it-IT" dirty="0" err="1"/>
              <a:t>wurde</a:t>
            </a:r>
            <a:r>
              <a:rPr lang="it-IT" dirty="0"/>
              <a:t> die </a:t>
            </a:r>
            <a:r>
              <a:rPr lang="it-IT" b="1" dirty="0" err="1"/>
              <a:t>Palästinensische</a:t>
            </a:r>
            <a:r>
              <a:rPr lang="it-IT" b="1" dirty="0"/>
              <a:t> </a:t>
            </a:r>
            <a:r>
              <a:rPr lang="it-IT" b="1" dirty="0" err="1"/>
              <a:t>Befreiungsorganisation</a:t>
            </a:r>
            <a:r>
              <a:rPr lang="it-IT" b="1" dirty="0"/>
              <a:t> </a:t>
            </a:r>
            <a:r>
              <a:rPr lang="it-IT" dirty="0"/>
              <a:t>(</a:t>
            </a:r>
            <a:r>
              <a:rPr lang="it-IT" dirty="0" err="1"/>
              <a:t>PLO</a:t>
            </a:r>
            <a:r>
              <a:rPr lang="it-IT" dirty="0"/>
              <a:t>) </a:t>
            </a:r>
            <a:r>
              <a:rPr lang="it-IT" dirty="0" err="1"/>
              <a:t>gegründet</a:t>
            </a:r>
            <a:r>
              <a:rPr lang="it-IT" dirty="0"/>
              <a:t>. </a:t>
            </a:r>
            <a:r>
              <a:rPr lang="it-IT" dirty="0" err="1"/>
              <a:t>Sie</a:t>
            </a:r>
            <a:r>
              <a:rPr lang="it-IT" dirty="0"/>
              <a:t> </a:t>
            </a:r>
            <a:r>
              <a:rPr lang="it-IT" dirty="0" err="1"/>
              <a:t>kämpfte</a:t>
            </a:r>
            <a:r>
              <a:rPr lang="it-IT" dirty="0"/>
              <a:t> </a:t>
            </a:r>
            <a:r>
              <a:rPr lang="it-IT" dirty="0" err="1"/>
              <a:t>seitdem</a:t>
            </a:r>
            <a:r>
              <a:rPr lang="it-IT" dirty="0"/>
              <a:t> für die </a:t>
            </a:r>
            <a:r>
              <a:rPr lang="it-IT" dirty="0" err="1"/>
              <a:t>Errichtung</a:t>
            </a:r>
            <a:r>
              <a:rPr lang="it-IT" dirty="0"/>
              <a:t> </a:t>
            </a:r>
            <a:r>
              <a:rPr lang="it-IT" dirty="0" err="1"/>
              <a:t>eines</a:t>
            </a:r>
            <a:r>
              <a:rPr lang="it-IT" dirty="0"/>
              <a:t> </a:t>
            </a:r>
            <a:r>
              <a:rPr lang="it-IT" dirty="0" err="1"/>
              <a:t>eigenen</a:t>
            </a:r>
            <a:r>
              <a:rPr lang="it-IT" dirty="0"/>
              <a:t> </a:t>
            </a:r>
            <a:r>
              <a:rPr lang="it-IT" dirty="0" err="1"/>
              <a:t>Staates</a:t>
            </a:r>
            <a:r>
              <a:rPr lang="it-IT" dirty="0"/>
              <a:t> für die </a:t>
            </a:r>
            <a:r>
              <a:rPr lang="it-IT" dirty="0" err="1"/>
              <a:t>Palästinenser</a:t>
            </a:r>
            <a:r>
              <a:rPr lang="it-IT" dirty="0"/>
              <a:t>.</a:t>
            </a:r>
          </a:p>
          <a:p>
            <a:pPr algn="just"/>
            <a:endParaRPr lang="de-DE" b="0" i="0" dirty="0">
              <a:solidFill>
                <a:srgbClr val="000000"/>
              </a:solidFill>
              <a:effectLst/>
              <a:latin typeface="GT Pressura"/>
            </a:endParaRPr>
          </a:p>
          <a:p>
            <a:pPr algn="just"/>
            <a:r>
              <a:rPr lang="it-IT" dirty="0" err="1"/>
              <a:t>Über</a:t>
            </a:r>
            <a:r>
              <a:rPr lang="it-IT" dirty="0"/>
              <a:t> die </a:t>
            </a:r>
            <a:r>
              <a:rPr lang="it-IT" dirty="0" err="1"/>
              <a:t>Jahre</a:t>
            </a:r>
            <a:r>
              <a:rPr lang="it-IT" dirty="0"/>
              <a:t> </a:t>
            </a:r>
            <a:r>
              <a:rPr lang="it-IT" dirty="0" err="1"/>
              <a:t>entwickelte</a:t>
            </a:r>
            <a:r>
              <a:rPr lang="it-IT" dirty="0"/>
              <a:t> </a:t>
            </a:r>
            <a:r>
              <a:rPr lang="it-IT" dirty="0" err="1"/>
              <a:t>sich</a:t>
            </a:r>
            <a:r>
              <a:rPr lang="it-IT" dirty="0"/>
              <a:t> der </a:t>
            </a:r>
            <a:r>
              <a:rPr lang="it-IT" dirty="0" err="1"/>
              <a:t>Nahe</a:t>
            </a:r>
            <a:r>
              <a:rPr lang="it-IT" dirty="0"/>
              <a:t> Osten </a:t>
            </a:r>
            <a:r>
              <a:rPr lang="it-IT" dirty="0" err="1"/>
              <a:t>zu</a:t>
            </a:r>
            <a:r>
              <a:rPr lang="it-IT" dirty="0"/>
              <a:t> </a:t>
            </a:r>
            <a:r>
              <a:rPr lang="it-IT" dirty="0" err="1"/>
              <a:t>einem</a:t>
            </a:r>
            <a:r>
              <a:rPr lang="it-IT" dirty="0"/>
              <a:t> </a:t>
            </a:r>
            <a:r>
              <a:rPr lang="it-IT" dirty="0" err="1"/>
              <a:t>internationalen</a:t>
            </a:r>
            <a:r>
              <a:rPr lang="it-IT" dirty="0"/>
              <a:t> </a:t>
            </a:r>
            <a:r>
              <a:rPr lang="it-IT" dirty="0" err="1"/>
              <a:t>Krisenherd</a:t>
            </a:r>
            <a:r>
              <a:rPr lang="it-IT" dirty="0"/>
              <a:t>.  </a:t>
            </a:r>
          </a:p>
          <a:p>
            <a:pPr algn="just"/>
            <a:r>
              <a:rPr lang="it-IT" i="1" dirty="0" err="1"/>
              <a:t>Unter</a:t>
            </a:r>
            <a:r>
              <a:rPr lang="it-IT" i="1" dirty="0"/>
              <a:t> </a:t>
            </a:r>
            <a:r>
              <a:rPr lang="it-IT" i="1" dirty="0" err="1"/>
              <a:t>den</a:t>
            </a:r>
            <a:r>
              <a:rPr lang="it-IT" i="1" dirty="0"/>
              <a:t> </a:t>
            </a:r>
            <a:r>
              <a:rPr lang="it-IT" i="1" dirty="0" err="1"/>
              <a:t>großen</a:t>
            </a:r>
            <a:r>
              <a:rPr lang="it-IT" i="1" dirty="0"/>
              <a:t> </a:t>
            </a:r>
            <a:r>
              <a:rPr lang="it-IT" i="1" dirty="0" err="1"/>
              <a:t>Spannungen</a:t>
            </a:r>
            <a:r>
              <a:rPr lang="it-IT" i="1" dirty="0"/>
              <a:t> </a:t>
            </a:r>
            <a:r>
              <a:rPr lang="it-IT" i="1" dirty="0" err="1"/>
              <a:t>leiden</a:t>
            </a:r>
            <a:r>
              <a:rPr lang="it-IT" i="1" dirty="0"/>
              <a:t> die </a:t>
            </a:r>
            <a:r>
              <a:rPr lang="it-IT" i="1" dirty="0" err="1"/>
              <a:t>Menschen</a:t>
            </a:r>
            <a:r>
              <a:rPr lang="it-IT" i="1" dirty="0"/>
              <a:t> der </a:t>
            </a:r>
            <a:r>
              <a:rPr lang="it-IT" i="1" dirty="0" err="1"/>
              <a:t>Region</a:t>
            </a:r>
            <a:r>
              <a:rPr lang="it-IT" i="1" dirty="0"/>
              <a:t>.  </a:t>
            </a:r>
            <a:endParaRPr lang="de-DE" b="0" i="1" dirty="0">
              <a:solidFill>
                <a:srgbClr val="000000"/>
              </a:solidFill>
              <a:effectLst/>
              <a:latin typeface="GT Pressura"/>
            </a:endParaRPr>
          </a:p>
        </p:txBody>
      </p:sp>
    </p:spTree>
    <p:extLst>
      <p:ext uri="{BB962C8B-B14F-4D97-AF65-F5344CB8AC3E}">
        <p14:creationId xmlns:p14="http://schemas.microsoft.com/office/powerpoint/2010/main" val="3697671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5E08FA1-7919-80F9-CA92-0392EF1D005E}"/>
              </a:ext>
            </a:extLst>
          </p:cNvPr>
          <p:cNvSpPr txBox="1"/>
          <p:nvPr/>
        </p:nvSpPr>
        <p:spPr>
          <a:xfrm>
            <a:off x="1052310" y="719301"/>
            <a:ext cx="10087379" cy="4524315"/>
          </a:xfrm>
          <a:prstGeom prst="rect">
            <a:avLst/>
          </a:prstGeom>
          <a:noFill/>
        </p:spPr>
        <p:txBody>
          <a:bodyPr wrap="square">
            <a:spAutoFit/>
          </a:bodyPr>
          <a:lstStyle/>
          <a:p>
            <a:r>
              <a:rPr lang="it-IT" b="1" dirty="0"/>
              <a:t>Ist eine </a:t>
            </a:r>
            <a:r>
              <a:rPr lang="it-IT" b="1" dirty="0" err="1"/>
              <a:t>Lösung</a:t>
            </a:r>
            <a:r>
              <a:rPr lang="it-IT" b="1" dirty="0"/>
              <a:t> </a:t>
            </a:r>
            <a:r>
              <a:rPr lang="it-IT" b="1" dirty="0" err="1"/>
              <a:t>des</a:t>
            </a:r>
            <a:r>
              <a:rPr lang="it-IT" b="1" dirty="0"/>
              <a:t> </a:t>
            </a:r>
            <a:r>
              <a:rPr lang="it-IT" b="1" dirty="0" err="1"/>
              <a:t>Konfliktes</a:t>
            </a:r>
            <a:r>
              <a:rPr lang="it-IT" b="1" dirty="0"/>
              <a:t> </a:t>
            </a:r>
            <a:r>
              <a:rPr lang="it-IT" b="1" dirty="0" err="1"/>
              <a:t>möglich</a:t>
            </a:r>
            <a:r>
              <a:rPr lang="it-IT" b="1" dirty="0"/>
              <a:t>?</a:t>
            </a:r>
          </a:p>
          <a:p>
            <a:endParaRPr lang="it-IT" b="1" dirty="0"/>
          </a:p>
          <a:p>
            <a:pPr algn="just"/>
            <a:r>
              <a:rPr lang="de-DE" dirty="0"/>
              <a:t>Immer wieder gab es Versuche, die Spannungen im Nahen Osten zu mindern. Verhandlungen wurden geführt, Verträge und Abkommen wurden geschlossen, aber bis heute konnte kein Frieden erzielt werden. </a:t>
            </a:r>
          </a:p>
          <a:p>
            <a:pPr algn="just"/>
            <a:endParaRPr lang="de-DE" dirty="0"/>
          </a:p>
          <a:p>
            <a:pPr algn="just"/>
            <a:r>
              <a:rPr lang="de-DE" dirty="0"/>
              <a:t>Sowohl in Israel wie in der palästinensischen Bevölkerung gab es gegen solche Vereinbarungen starken Widerstand. Von Palästinensern wurden immer wieder gewaltsame Anschläge verübt, die israelische Armee reagierte mit Militärschlägen. Opfer gab es auf beiden Seiten. Bis heute wird um eine Lösung des Konfliktes gerungen.</a:t>
            </a:r>
          </a:p>
          <a:p>
            <a:pPr algn="just"/>
            <a:endParaRPr lang="de-DE" dirty="0"/>
          </a:p>
          <a:p>
            <a:r>
              <a:rPr lang="de-DE" b="1" dirty="0">
                <a:effectLst/>
                <a:latin typeface="GT Pressura"/>
              </a:rPr>
              <a:t>Der Kern des Problems</a:t>
            </a:r>
          </a:p>
          <a:p>
            <a:endParaRPr lang="de-DE" b="1" dirty="0">
              <a:effectLst/>
              <a:latin typeface="GT Pressura"/>
            </a:endParaRPr>
          </a:p>
          <a:p>
            <a:pPr algn="just"/>
            <a:r>
              <a:rPr lang="de-DE" b="0" i="0" dirty="0">
                <a:solidFill>
                  <a:srgbClr val="000000"/>
                </a:solidFill>
                <a:effectLst/>
                <a:latin typeface="GT Pressura"/>
              </a:rPr>
              <a:t>Im Kern geht es um folgendes Problem: </a:t>
            </a:r>
            <a:r>
              <a:rPr lang="de-DE" b="0" i="1" dirty="0">
                <a:solidFill>
                  <a:srgbClr val="000000"/>
                </a:solidFill>
                <a:effectLst/>
                <a:latin typeface="GT Pressura"/>
              </a:rPr>
              <a:t>Die Palästinenser fordern einen eigenen Staat, der Teile des heutigen Staates Israel umfasst. Die Israelis fordern die Anerkennung des Staates Israel. Gibt es eine Lösung, so dass alle Menschen in dieser Region in Frieden leben können? Und wie könnte diese Lösung aussehen?</a:t>
            </a:r>
          </a:p>
        </p:txBody>
      </p:sp>
    </p:spTree>
    <p:extLst>
      <p:ext uri="{BB962C8B-B14F-4D97-AF65-F5344CB8AC3E}">
        <p14:creationId xmlns:p14="http://schemas.microsoft.com/office/powerpoint/2010/main" val="1410131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down)">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down)">
                                      <p:cBhvr>
                                        <p:cTn id="2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C146B95-39C6-D037-C6EC-60D2A62A6CC6}"/>
              </a:ext>
            </a:extLst>
          </p:cNvPr>
          <p:cNvSpPr txBox="1"/>
          <p:nvPr/>
        </p:nvSpPr>
        <p:spPr>
          <a:xfrm>
            <a:off x="968163" y="1213008"/>
            <a:ext cx="10474817" cy="4801314"/>
          </a:xfrm>
          <a:prstGeom prst="rect">
            <a:avLst/>
          </a:prstGeom>
          <a:noFill/>
        </p:spPr>
        <p:txBody>
          <a:bodyPr wrap="square">
            <a:spAutoFit/>
          </a:bodyPr>
          <a:lstStyle/>
          <a:p>
            <a:r>
              <a:rPr lang="it-IT" sz="2400" dirty="0">
                <a:hlinkClick r:id="rId2" action="ppaction://hlinkfile">
                  <a:extLst>
                    <a:ext uri="{A12FA001-AC4F-418D-AE19-62706E023703}">
                      <ahyp:hlinkClr xmlns:ahyp="http://schemas.microsoft.com/office/drawing/2018/hyperlinkcolor" val="tx"/>
                    </a:ext>
                  </a:extLst>
                </a:hlinkClick>
              </a:rPr>
              <a:t>1, Der </a:t>
            </a:r>
            <a:r>
              <a:rPr lang="it-IT" sz="2400" dirty="0" err="1">
                <a:hlinkClick r:id="rId2" action="ppaction://hlinkfile">
                  <a:extLst>
                    <a:ext uri="{A12FA001-AC4F-418D-AE19-62706E023703}">
                      <ahyp:hlinkClr xmlns:ahyp="http://schemas.microsoft.com/office/drawing/2018/hyperlinkcolor" val="tx"/>
                    </a:ext>
                  </a:extLst>
                </a:hlinkClick>
              </a:rPr>
              <a:t>Nahostkonflikt</a:t>
            </a:r>
            <a:r>
              <a:rPr lang="it-IT" sz="2400" dirty="0">
                <a:hlinkClick r:id="rId2" action="ppaction://hlinkfile">
                  <a:extLst>
                    <a:ext uri="{A12FA001-AC4F-418D-AE19-62706E023703}">
                      <ahyp:hlinkClr xmlns:ahyp="http://schemas.microsoft.com/office/drawing/2018/hyperlinkcolor" val="tx"/>
                    </a:ext>
                  </a:extLst>
                </a:hlinkClick>
              </a:rPr>
              <a:t> </a:t>
            </a:r>
            <a:r>
              <a:rPr lang="it-IT" sz="2400" dirty="0" err="1">
                <a:hlinkClick r:id="rId2" action="ppaction://hlinkfile">
                  <a:extLst>
                    <a:ext uri="{A12FA001-AC4F-418D-AE19-62706E023703}">
                      <ahyp:hlinkClr xmlns:ahyp="http://schemas.microsoft.com/office/drawing/2018/hyperlinkcolor" val="tx"/>
                    </a:ext>
                  </a:extLst>
                </a:hlinkClick>
              </a:rPr>
              <a:t>kurz</a:t>
            </a:r>
            <a:r>
              <a:rPr lang="it-IT" sz="2400" dirty="0">
                <a:hlinkClick r:id="rId2" action="ppaction://hlinkfile">
                  <a:extLst>
                    <a:ext uri="{A12FA001-AC4F-418D-AE19-62706E023703}">
                      <ahyp:hlinkClr xmlns:ahyp="http://schemas.microsoft.com/office/drawing/2018/hyperlinkcolor" val="tx"/>
                    </a:ext>
                  </a:extLst>
                </a:hlinkClick>
              </a:rPr>
              <a:t> </a:t>
            </a:r>
            <a:r>
              <a:rPr lang="it-IT" sz="2400" dirty="0" err="1">
                <a:hlinkClick r:id="rId2" action="ppaction://hlinkfile">
                  <a:extLst>
                    <a:ext uri="{A12FA001-AC4F-418D-AE19-62706E023703}">
                      <ahyp:hlinkClr xmlns:ahyp="http://schemas.microsoft.com/office/drawing/2018/hyperlinkcolor" val="tx"/>
                    </a:ext>
                  </a:extLst>
                </a:hlinkClick>
              </a:rPr>
              <a:t>erklärt</a:t>
            </a:r>
            <a:endParaRPr lang="it-IT" sz="2400" dirty="0"/>
          </a:p>
          <a:p>
            <a:endParaRPr lang="it-IT" sz="2400" dirty="0"/>
          </a:p>
          <a:p>
            <a:r>
              <a:rPr lang="de-DE" sz="2400" dirty="0">
                <a:hlinkClick r:id="rId3" action="ppaction://hlinkfile">
                  <a:extLst>
                    <a:ext uri="{A12FA001-AC4F-418D-AE19-62706E023703}">
                      <ahyp:hlinkClr xmlns:ahyp="http://schemas.microsoft.com/office/drawing/2018/hyperlinkcolor" val="tx"/>
                    </a:ext>
                  </a:extLst>
                </a:hlinkClick>
              </a:rPr>
              <a:t>2, Ein Symbol des Konflikts: Die Mauer zwischen Israel und dem Westjordanland</a:t>
            </a:r>
            <a:endParaRPr lang="it-IT" sz="2400" dirty="0"/>
          </a:p>
          <a:p>
            <a:endParaRPr lang="it-IT" sz="2400" dirty="0"/>
          </a:p>
          <a:p>
            <a:r>
              <a:rPr lang="de-DE" sz="2400" dirty="0">
                <a:hlinkClick r:id="rId4" action="ppaction://hlinkfile">
                  <a:extLst>
                    <a:ext uri="{A12FA001-AC4F-418D-AE19-62706E023703}">
                      <ahyp:hlinkClr xmlns:ahyp="http://schemas.microsoft.com/office/drawing/2018/hyperlinkcolor" val="tx"/>
                    </a:ext>
                  </a:extLst>
                </a:hlinkClick>
              </a:rPr>
              <a:t>3, Bericht am 22.05.2022 - Nahostkonflikt: Teufelskreis der Gewalt vorerst durchbrochen</a:t>
            </a:r>
            <a:endParaRPr lang="de-DE" sz="2400" dirty="0"/>
          </a:p>
          <a:p>
            <a:endParaRPr lang="de-DE" sz="2400" dirty="0"/>
          </a:p>
          <a:p>
            <a:r>
              <a:rPr lang="de-DE" sz="2400" dirty="0">
                <a:hlinkClick r:id="rId5" action="ppaction://hlinkfile">
                  <a:extLst>
                    <a:ext uri="{A12FA001-AC4F-418D-AE19-62706E023703}">
                      <ahyp:hlinkClr xmlns:ahyp="http://schemas.microsoft.com/office/drawing/2018/hyperlinkcolor" val="tx"/>
                    </a:ext>
                  </a:extLst>
                </a:hlinkClick>
              </a:rPr>
              <a:t>4, Israel Palästinenser : Ein Volk verfeindeter Brüder</a:t>
            </a:r>
            <a:endParaRPr lang="de-DE" sz="2400" dirty="0"/>
          </a:p>
          <a:p>
            <a:endParaRPr lang="de-DE" sz="2400" dirty="0"/>
          </a:p>
          <a:p>
            <a:r>
              <a:rPr lang="de-DE" sz="2400" dirty="0">
                <a:hlinkClick r:id="rId6" action="ppaction://hlinkfile">
                  <a:extLst>
                    <a:ext uri="{A12FA001-AC4F-418D-AE19-62706E023703}">
                      <ahyp:hlinkClr xmlns:ahyp="http://schemas.microsoft.com/office/drawing/2018/hyperlinkcolor" val="tx"/>
                    </a:ext>
                  </a:extLst>
                </a:hlinkClick>
              </a:rPr>
              <a:t>5, Zäune und Mauern: Leben im Westjordanland</a:t>
            </a:r>
            <a:endParaRPr lang="de-DE" sz="2400" dirty="0"/>
          </a:p>
          <a:p>
            <a:endParaRPr lang="de-DE" sz="2400" dirty="0"/>
          </a:p>
          <a:p>
            <a:r>
              <a:rPr lang="de-DE" sz="2400" dirty="0">
                <a:hlinkClick r:id="rId7" action="ppaction://hlinkfile">
                  <a:extLst>
                    <a:ext uri="{A12FA001-AC4F-418D-AE19-62706E023703}">
                      <ahyp:hlinkClr xmlns:ahyp="http://schemas.microsoft.com/office/drawing/2018/hyperlinkcolor" val="tx"/>
                    </a:ext>
                  </a:extLst>
                </a:hlinkClick>
              </a:rPr>
              <a:t>6, Ultraorthodox: Schwieriger Weg in die Freiheit</a:t>
            </a:r>
            <a:endParaRPr lang="de-DE" sz="2400" dirty="0"/>
          </a:p>
          <a:p>
            <a:endParaRPr lang="it-IT" dirty="0"/>
          </a:p>
        </p:txBody>
      </p:sp>
    </p:spTree>
    <p:extLst>
      <p:ext uri="{BB962C8B-B14F-4D97-AF65-F5344CB8AC3E}">
        <p14:creationId xmlns:p14="http://schemas.microsoft.com/office/powerpoint/2010/main" val="3131901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9A5C042-4BF8-90EE-33E6-ABB3907A32F7}"/>
              </a:ext>
            </a:extLst>
          </p:cNvPr>
          <p:cNvSpPr txBox="1"/>
          <p:nvPr/>
        </p:nvSpPr>
        <p:spPr>
          <a:xfrm>
            <a:off x="1014211" y="655111"/>
            <a:ext cx="9739648" cy="5847755"/>
          </a:xfrm>
          <a:prstGeom prst="rect">
            <a:avLst/>
          </a:prstGeom>
          <a:noFill/>
        </p:spPr>
        <p:txBody>
          <a:bodyPr wrap="square">
            <a:spAutoFit/>
          </a:bodyPr>
          <a:lstStyle/>
          <a:p>
            <a:r>
              <a:rPr lang="it-IT" sz="2200" i="1" dirty="0" err="1"/>
              <a:t>Röm</a:t>
            </a:r>
            <a:r>
              <a:rPr lang="it-IT" sz="2200" i="1" dirty="0"/>
              <a:t> 9, 1 f. </a:t>
            </a:r>
          </a:p>
          <a:p>
            <a:endParaRPr lang="it-IT" sz="2200" dirty="0"/>
          </a:p>
          <a:p>
            <a:pPr marL="360363"/>
            <a:r>
              <a:rPr lang="it-IT" sz="2200" i="1" dirty="0"/>
              <a:t>Ich </a:t>
            </a:r>
            <a:r>
              <a:rPr lang="it-IT" sz="2200" i="1" dirty="0" err="1"/>
              <a:t>sage</a:t>
            </a:r>
            <a:r>
              <a:rPr lang="it-IT" sz="2200" i="1" dirty="0"/>
              <a:t> in Christus die </a:t>
            </a:r>
            <a:r>
              <a:rPr lang="it-IT" sz="2200" i="1" dirty="0" err="1"/>
              <a:t>Wahrheit</a:t>
            </a:r>
            <a:r>
              <a:rPr lang="it-IT" sz="2200" i="1" dirty="0"/>
              <a:t> und </a:t>
            </a:r>
            <a:r>
              <a:rPr lang="it-IT" sz="2200" i="1" dirty="0" err="1"/>
              <a:t>lüge</a:t>
            </a:r>
            <a:r>
              <a:rPr lang="it-IT" sz="2200" i="1" dirty="0"/>
              <a:t> nicht </a:t>
            </a:r>
          </a:p>
          <a:p>
            <a:pPr marL="360363"/>
            <a:r>
              <a:rPr lang="it-IT" sz="2200" i="1" dirty="0"/>
              <a:t>und </a:t>
            </a:r>
            <a:r>
              <a:rPr lang="it-IT" sz="2200" i="1" dirty="0" err="1"/>
              <a:t>mein</a:t>
            </a:r>
            <a:r>
              <a:rPr lang="it-IT" sz="2200" i="1" dirty="0"/>
              <a:t> </a:t>
            </a:r>
            <a:r>
              <a:rPr lang="it-IT" sz="2200" i="1" dirty="0" err="1"/>
              <a:t>Gewissen</a:t>
            </a:r>
            <a:r>
              <a:rPr lang="it-IT" sz="2200" i="1" dirty="0"/>
              <a:t> </a:t>
            </a:r>
            <a:r>
              <a:rPr lang="it-IT" sz="2200" i="1" dirty="0" err="1"/>
              <a:t>bezeugt</a:t>
            </a:r>
            <a:r>
              <a:rPr lang="it-IT" sz="2200" i="1" dirty="0"/>
              <a:t> es mir </a:t>
            </a:r>
            <a:r>
              <a:rPr lang="it-IT" sz="2200" i="1" dirty="0" err="1"/>
              <a:t>im</a:t>
            </a:r>
            <a:r>
              <a:rPr lang="it-IT" sz="2200" i="1" dirty="0"/>
              <a:t> </a:t>
            </a:r>
            <a:r>
              <a:rPr lang="it-IT" sz="2200" i="1" dirty="0" err="1"/>
              <a:t>Heiligen</a:t>
            </a:r>
            <a:r>
              <a:rPr lang="it-IT" sz="2200" i="1" dirty="0"/>
              <a:t> </a:t>
            </a:r>
            <a:r>
              <a:rPr lang="it-IT" sz="2200" i="1" dirty="0" err="1"/>
              <a:t>Geist</a:t>
            </a:r>
            <a:r>
              <a:rPr lang="it-IT" sz="2200" i="1" dirty="0"/>
              <a:t>: </a:t>
            </a:r>
          </a:p>
          <a:p>
            <a:pPr marL="360363"/>
            <a:endParaRPr lang="it-IT" sz="2200" i="1" dirty="0"/>
          </a:p>
          <a:p>
            <a:pPr marL="360363"/>
            <a:r>
              <a:rPr lang="it-IT" sz="2200" i="1" dirty="0"/>
              <a:t>2 Ich bin </a:t>
            </a:r>
            <a:r>
              <a:rPr lang="it-IT" sz="2200" i="1" dirty="0" err="1"/>
              <a:t>voll</a:t>
            </a:r>
            <a:r>
              <a:rPr lang="it-IT" sz="2200" i="1" dirty="0"/>
              <a:t> </a:t>
            </a:r>
            <a:r>
              <a:rPr lang="it-IT" sz="2200" i="1" dirty="0" err="1"/>
              <a:t>Trauer</a:t>
            </a:r>
            <a:r>
              <a:rPr lang="it-IT" sz="2200" i="1" dirty="0"/>
              <a:t>, </a:t>
            </a:r>
            <a:r>
              <a:rPr lang="it-IT" sz="2200" i="1" dirty="0" err="1"/>
              <a:t>unablässig</a:t>
            </a:r>
            <a:r>
              <a:rPr lang="it-IT" sz="2200" i="1" dirty="0"/>
              <a:t> </a:t>
            </a:r>
            <a:r>
              <a:rPr lang="it-IT" sz="2200" i="1" dirty="0" err="1"/>
              <a:t>leidet</a:t>
            </a:r>
            <a:r>
              <a:rPr lang="it-IT" sz="2200" i="1" dirty="0"/>
              <a:t> </a:t>
            </a:r>
            <a:r>
              <a:rPr lang="it-IT" sz="2200" i="1" dirty="0" err="1"/>
              <a:t>mein</a:t>
            </a:r>
            <a:r>
              <a:rPr lang="it-IT" sz="2200" i="1" dirty="0"/>
              <a:t> Herz. </a:t>
            </a:r>
          </a:p>
          <a:p>
            <a:pPr marL="360363"/>
            <a:endParaRPr lang="it-IT" sz="2200" i="1" dirty="0"/>
          </a:p>
          <a:p>
            <a:pPr marL="360363"/>
            <a:r>
              <a:rPr lang="it-IT" sz="2200" i="1" dirty="0"/>
              <a:t>3 </a:t>
            </a:r>
            <a:r>
              <a:rPr lang="it-IT" sz="2200" i="1" dirty="0" err="1"/>
              <a:t>Ja</a:t>
            </a:r>
            <a:r>
              <a:rPr lang="it-IT" sz="2200" i="1" dirty="0"/>
              <a:t>, ich </a:t>
            </a:r>
            <a:r>
              <a:rPr lang="it-IT" sz="2200" i="1" dirty="0" err="1"/>
              <a:t>wünschte</a:t>
            </a:r>
            <a:r>
              <a:rPr lang="it-IT" sz="2200" i="1" dirty="0"/>
              <a:t> </a:t>
            </a:r>
            <a:r>
              <a:rPr lang="it-IT" sz="2200" i="1" dirty="0" err="1"/>
              <a:t>selbst</a:t>
            </a:r>
            <a:r>
              <a:rPr lang="it-IT" sz="2200" i="1" dirty="0"/>
              <a:t> </a:t>
            </a:r>
            <a:r>
              <a:rPr lang="it-IT" sz="2200" i="1" dirty="0" err="1"/>
              <a:t>verflucht</a:t>
            </a:r>
            <a:r>
              <a:rPr lang="it-IT" sz="2200" i="1" dirty="0"/>
              <a:t> </a:t>
            </a:r>
            <a:r>
              <a:rPr lang="it-IT" sz="2200" i="1" dirty="0" err="1"/>
              <a:t>zu</a:t>
            </a:r>
            <a:r>
              <a:rPr lang="it-IT" sz="2200" i="1" dirty="0"/>
              <a:t> </a:t>
            </a:r>
            <a:r>
              <a:rPr lang="it-IT" sz="2200" i="1" dirty="0" err="1"/>
              <a:t>sein</a:t>
            </a:r>
            <a:r>
              <a:rPr lang="it-IT" sz="2200" i="1" dirty="0"/>
              <a:t>, von Christus </a:t>
            </a:r>
            <a:r>
              <a:rPr lang="it-IT" sz="2200" i="1" dirty="0" err="1"/>
              <a:t>getrennt</a:t>
            </a:r>
            <a:r>
              <a:rPr lang="it-IT" sz="2200" i="1" dirty="0"/>
              <a:t>, </a:t>
            </a:r>
          </a:p>
          <a:p>
            <a:pPr marL="360363"/>
            <a:r>
              <a:rPr lang="it-IT" sz="2200" i="1" dirty="0"/>
              <a:t>um </a:t>
            </a:r>
            <a:r>
              <a:rPr lang="it-IT" sz="2200" i="1" dirty="0" err="1"/>
              <a:t>meiner</a:t>
            </a:r>
            <a:r>
              <a:rPr lang="it-IT" sz="2200" i="1" dirty="0"/>
              <a:t> </a:t>
            </a:r>
            <a:r>
              <a:rPr lang="it-IT" sz="2200" i="1" dirty="0" err="1"/>
              <a:t>Brüder</a:t>
            </a:r>
            <a:r>
              <a:rPr lang="it-IT" sz="2200" i="1" dirty="0"/>
              <a:t> </a:t>
            </a:r>
            <a:r>
              <a:rPr lang="it-IT" sz="2200" i="1" dirty="0" err="1"/>
              <a:t>willen</a:t>
            </a:r>
            <a:r>
              <a:rPr lang="it-IT" sz="2200" i="1" dirty="0"/>
              <a:t>, die der </a:t>
            </a:r>
            <a:r>
              <a:rPr lang="it-IT" sz="2200" i="1" dirty="0" err="1"/>
              <a:t>Abstammung</a:t>
            </a:r>
            <a:r>
              <a:rPr lang="it-IT" sz="2200" i="1" dirty="0"/>
              <a:t> </a:t>
            </a:r>
            <a:r>
              <a:rPr lang="it-IT" sz="2200" i="1" dirty="0" err="1"/>
              <a:t>nach</a:t>
            </a:r>
            <a:r>
              <a:rPr lang="it-IT" sz="2200" i="1" dirty="0"/>
              <a:t> </a:t>
            </a:r>
            <a:r>
              <a:rPr lang="it-IT" sz="2200" i="1" dirty="0" err="1"/>
              <a:t>mit</a:t>
            </a:r>
            <a:r>
              <a:rPr lang="it-IT" sz="2200" i="1" dirty="0"/>
              <a:t> mir </a:t>
            </a:r>
            <a:r>
              <a:rPr lang="it-IT" sz="2200" i="1" dirty="0" err="1"/>
              <a:t>verbunden</a:t>
            </a:r>
            <a:r>
              <a:rPr lang="it-IT" sz="2200" i="1" dirty="0"/>
              <a:t> </a:t>
            </a:r>
            <a:r>
              <a:rPr lang="it-IT" sz="2200" i="1" dirty="0" err="1"/>
              <a:t>sind</a:t>
            </a:r>
            <a:r>
              <a:rPr lang="it-IT" sz="2200" i="1" dirty="0"/>
              <a:t>. </a:t>
            </a:r>
          </a:p>
          <a:p>
            <a:pPr marL="360363"/>
            <a:endParaRPr lang="it-IT" sz="2200" i="1" dirty="0"/>
          </a:p>
          <a:p>
            <a:pPr marL="360363"/>
            <a:r>
              <a:rPr lang="it-IT" sz="2200" i="1" dirty="0"/>
              <a:t>4 </a:t>
            </a:r>
            <a:r>
              <a:rPr lang="it-IT" sz="2200" i="1" dirty="0" err="1"/>
              <a:t>Sie</a:t>
            </a:r>
            <a:r>
              <a:rPr lang="it-IT" sz="2200" i="1" dirty="0"/>
              <a:t> </a:t>
            </a:r>
            <a:r>
              <a:rPr lang="it-IT" sz="2200" i="1" dirty="0" err="1"/>
              <a:t>sind</a:t>
            </a:r>
            <a:r>
              <a:rPr lang="it-IT" sz="2200" i="1" dirty="0"/>
              <a:t> </a:t>
            </a:r>
            <a:r>
              <a:rPr lang="it-IT" sz="2200" i="1" dirty="0" err="1"/>
              <a:t>Israeliten</a:t>
            </a:r>
            <a:r>
              <a:rPr lang="it-IT" sz="2200" i="1" dirty="0"/>
              <a:t>; </a:t>
            </a:r>
            <a:r>
              <a:rPr lang="it-IT" sz="2200" i="1" dirty="0" err="1"/>
              <a:t>ihnen</a:t>
            </a:r>
            <a:r>
              <a:rPr lang="it-IT" sz="2200" i="1" dirty="0"/>
              <a:t> </a:t>
            </a:r>
            <a:r>
              <a:rPr lang="it-IT" sz="2200" i="1" dirty="0" err="1"/>
              <a:t>gehören</a:t>
            </a:r>
            <a:r>
              <a:rPr lang="it-IT" sz="2200" i="1" dirty="0"/>
              <a:t> die </a:t>
            </a:r>
            <a:r>
              <a:rPr lang="it-IT" sz="2200" i="1" dirty="0" err="1"/>
              <a:t>Sohnschaft</a:t>
            </a:r>
            <a:r>
              <a:rPr lang="it-IT" sz="2200" i="1" dirty="0"/>
              <a:t>, die </a:t>
            </a:r>
            <a:r>
              <a:rPr lang="it-IT" sz="2200" i="1" dirty="0" err="1"/>
              <a:t>Herrlichkeit</a:t>
            </a:r>
            <a:r>
              <a:rPr lang="it-IT" sz="2200" i="1" dirty="0"/>
              <a:t> und die </a:t>
            </a:r>
            <a:r>
              <a:rPr lang="it-IT" sz="2200" i="1" dirty="0" err="1"/>
              <a:t>Bundesschlüsse</a:t>
            </a:r>
            <a:r>
              <a:rPr lang="it-IT" sz="2200" i="1" dirty="0"/>
              <a:t>; </a:t>
            </a:r>
            <a:r>
              <a:rPr lang="it-IT" sz="2200" i="1" dirty="0" err="1"/>
              <a:t>ihnen</a:t>
            </a:r>
            <a:r>
              <a:rPr lang="it-IT" sz="2200" i="1" dirty="0"/>
              <a:t> </a:t>
            </a:r>
            <a:r>
              <a:rPr lang="it-IT" sz="2200" i="1" dirty="0" err="1"/>
              <a:t>ist</a:t>
            </a:r>
            <a:r>
              <a:rPr lang="it-IT" sz="2200" i="1" dirty="0"/>
              <a:t> </a:t>
            </a:r>
            <a:r>
              <a:rPr lang="it-IT" sz="2200" i="1" dirty="0" err="1"/>
              <a:t>das</a:t>
            </a:r>
            <a:r>
              <a:rPr lang="it-IT" sz="2200" i="1" dirty="0"/>
              <a:t> </a:t>
            </a:r>
            <a:r>
              <a:rPr lang="it-IT" sz="2200" i="1" dirty="0" err="1"/>
              <a:t>Gesetz</a:t>
            </a:r>
            <a:r>
              <a:rPr lang="it-IT" sz="2200" i="1" dirty="0"/>
              <a:t> </a:t>
            </a:r>
            <a:r>
              <a:rPr lang="it-IT" sz="2200" i="1" dirty="0" err="1"/>
              <a:t>gegeben</a:t>
            </a:r>
            <a:r>
              <a:rPr lang="it-IT" sz="2200" i="1" dirty="0"/>
              <a:t>, der </a:t>
            </a:r>
            <a:r>
              <a:rPr lang="it-IT" sz="2200" i="1" dirty="0" err="1"/>
              <a:t>Gottesdienst</a:t>
            </a:r>
            <a:r>
              <a:rPr lang="it-IT" sz="2200" i="1" dirty="0"/>
              <a:t> und die </a:t>
            </a:r>
            <a:r>
              <a:rPr lang="it-IT" sz="2200" i="1" dirty="0" err="1"/>
              <a:t>Verheißungen</a:t>
            </a:r>
            <a:r>
              <a:rPr lang="it-IT" sz="2200" i="1" dirty="0"/>
              <a:t>; </a:t>
            </a:r>
          </a:p>
          <a:p>
            <a:pPr marL="360363"/>
            <a:endParaRPr lang="it-IT" sz="2200" i="1" dirty="0"/>
          </a:p>
          <a:p>
            <a:pPr marL="360363"/>
            <a:r>
              <a:rPr lang="it-IT" sz="2200" i="1" dirty="0"/>
              <a:t>5 </a:t>
            </a:r>
            <a:r>
              <a:rPr lang="it-IT" sz="2200" i="1" dirty="0" err="1"/>
              <a:t>ihnen</a:t>
            </a:r>
            <a:r>
              <a:rPr lang="it-IT" sz="2200" i="1" dirty="0"/>
              <a:t> </a:t>
            </a:r>
            <a:r>
              <a:rPr lang="it-IT" sz="2200" i="1" dirty="0" err="1"/>
              <a:t>gehören</a:t>
            </a:r>
            <a:r>
              <a:rPr lang="it-IT" sz="2200" i="1" dirty="0"/>
              <a:t> die </a:t>
            </a:r>
            <a:r>
              <a:rPr lang="it-IT" sz="2200" i="1" dirty="0" err="1"/>
              <a:t>Väter</a:t>
            </a:r>
            <a:r>
              <a:rPr lang="it-IT" sz="2200" i="1" dirty="0"/>
              <a:t> und </a:t>
            </a:r>
            <a:r>
              <a:rPr lang="it-IT" sz="2200" i="1" dirty="0" err="1"/>
              <a:t>ihnen</a:t>
            </a:r>
            <a:r>
              <a:rPr lang="it-IT" sz="2200" i="1" dirty="0"/>
              <a:t> </a:t>
            </a:r>
            <a:r>
              <a:rPr lang="it-IT" sz="2200" i="1" dirty="0" err="1"/>
              <a:t>entstammt</a:t>
            </a:r>
            <a:r>
              <a:rPr lang="it-IT" sz="2200" i="1" dirty="0"/>
              <a:t> der Christus dem </a:t>
            </a:r>
            <a:r>
              <a:rPr lang="it-IT" sz="2200" i="1" dirty="0" err="1"/>
              <a:t>Fleische</a:t>
            </a:r>
            <a:r>
              <a:rPr lang="it-IT" sz="2200" i="1" dirty="0"/>
              <a:t> </a:t>
            </a:r>
            <a:r>
              <a:rPr lang="it-IT" sz="2200" i="1" dirty="0" err="1"/>
              <a:t>nach</a:t>
            </a:r>
            <a:r>
              <a:rPr lang="it-IT" sz="2200" i="1" dirty="0"/>
              <a:t>. </a:t>
            </a:r>
          </a:p>
          <a:p>
            <a:pPr marL="360363"/>
            <a:endParaRPr lang="it-IT" sz="2200" i="1" dirty="0"/>
          </a:p>
          <a:p>
            <a:pPr marL="360363"/>
            <a:r>
              <a:rPr lang="it-IT" sz="2200" i="1" dirty="0"/>
              <a:t>7 </a:t>
            </a:r>
            <a:r>
              <a:rPr lang="it-IT" sz="2200" i="1" dirty="0" err="1"/>
              <a:t>Gott</a:t>
            </a:r>
            <a:r>
              <a:rPr lang="it-IT" sz="2200" i="1" dirty="0"/>
              <a:t>, der </a:t>
            </a:r>
            <a:r>
              <a:rPr lang="it-IT" sz="2200" i="1" dirty="0" err="1"/>
              <a:t>über</a:t>
            </a:r>
            <a:r>
              <a:rPr lang="it-IT" sz="2200" i="1" dirty="0"/>
              <a:t> </a:t>
            </a:r>
            <a:r>
              <a:rPr lang="it-IT" sz="2200" i="1" dirty="0" err="1"/>
              <a:t>allem</a:t>
            </a:r>
            <a:r>
              <a:rPr lang="it-IT" sz="2200" i="1" dirty="0"/>
              <a:t> </a:t>
            </a:r>
            <a:r>
              <a:rPr lang="it-IT" sz="2200" i="1" dirty="0" err="1"/>
              <a:t>ist</a:t>
            </a:r>
            <a:r>
              <a:rPr lang="it-IT" sz="2200" i="1" dirty="0"/>
              <a:t>, er sei </a:t>
            </a:r>
            <a:r>
              <a:rPr lang="it-IT" sz="2200" i="1" dirty="0" err="1"/>
              <a:t>gepriesen</a:t>
            </a:r>
            <a:r>
              <a:rPr lang="it-IT" sz="2200" i="1" dirty="0"/>
              <a:t> in </a:t>
            </a:r>
            <a:r>
              <a:rPr lang="it-IT" sz="2200" i="1" dirty="0" err="1"/>
              <a:t>Ewigkeit</a:t>
            </a:r>
            <a:r>
              <a:rPr lang="it-IT" sz="2200" i="1" dirty="0"/>
              <a:t>. Amen.</a:t>
            </a:r>
          </a:p>
        </p:txBody>
      </p:sp>
    </p:spTree>
    <p:extLst>
      <p:ext uri="{BB962C8B-B14F-4D97-AF65-F5344CB8AC3E}">
        <p14:creationId xmlns:p14="http://schemas.microsoft.com/office/powerpoint/2010/main" val="2204214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B38B579-17F4-8464-DCBF-7FAD0542926B}"/>
              </a:ext>
            </a:extLst>
          </p:cNvPr>
          <p:cNvSpPr txBox="1"/>
          <p:nvPr/>
        </p:nvSpPr>
        <p:spPr>
          <a:xfrm>
            <a:off x="1207394" y="1120676"/>
            <a:ext cx="9379039" cy="4154984"/>
          </a:xfrm>
          <a:prstGeom prst="rect">
            <a:avLst/>
          </a:prstGeom>
          <a:noFill/>
        </p:spPr>
        <p:txBody>
          <a:bodyPr wrap="square">
            <a:spAutoFit/>
          </a:bodyPr>
          <a:lstStyle/>
          <a:p>
            <a:r>
              <a:rPr lang="it-IT" sz="2200" i="1" dirty="0" err="1"/>
              <a:t>Röm</a:t>
            </a:r>
            <a:r>
              <a:rPr lang="it-IT" sz="2200" i="1" dirty="0"/>
              <a:t> 10, 1 f.</a:t>
            </a:r>
          </a:p>
          <a:p>
            <a:endParaRPr lang="it-IT" sz="2200" i="1" dirty="0"/>
          </a:p>
          <a:p>
            <a:pPr marL="269875"/>
            <a:r>
              <a:rPr lang="it-IT" sz="2200" i="1" dirty="0"/>
              <a:t>1 </a:t>
            </a:r>
            <a:r>
              <a:rPr lang="it-IT" sz="2200" i="1" dirty="0" err="1"/>
              <a:t>Brüder</a:t>
            </a:r>
            <a:r>
              <a:rPr lang="it-IT" sz="2200" i="1" dirty="0"/>
              <a:t> und </a:t>
            </a:r>
            <a:r>
              <a:rPr lang="it-IT" sz="2200" i="1" dirty="0" err="1"/>
              <a:t>Schwestern</a:t>
            </a:r>
            <a:r>
              <a:rPr lang="it-IT" sz="2200" i="1" dirty="0"/>
              <a:t>, ich </a:t>
            </a:r>
            <a:r>
              <a:rPr lang="it-IT" sz="2200" i="1" dirty="0" err="1"/>
              <a:t>wünsche</a:t>
            </a:r>
            <a:r>
              <a:rPr lang="it-IT" sz="2200" i="1" dirty="0"/>
              <a:t> von </a:t>
            </a:r>
            <a:r>
              <a:rPr lang="it-IT" sz="2200" i="1" dirty="0" err="1"/>
              <a:t>ganzem</a:t>
            </a:r>
            <a:r>
              <a:rPr lang="it-IT" sz="2200" i="1" dirty="0"/>
              <a:t> Herzen und </a:t>
            </a:r>
            <a:r>
              <a:rPr lang="it-IT" sz="2200" i="1" dirty="0" err="1"/>
              <a:t>bete</a:t>
            </a:r>
            <a:r>
              <a:rPr lang="it-IT" sz="2200" i="1" dirty="0"/>
              <a:t> </a:t>
            </a:r>
            <a:r>
              <a:rPr lang="it-IT" sz="2200" i="1" dirty="0" err="1"/>
              <a:t>zu</a:t>
            </a:r>
            <a:r>
              <a:rPr lang="it-IT" sz="2200" i="1" dirty="0"/>
              <a:t> </a:t>
            </a:r>
            <a:r>
              <a:rPr lang="it-IT" sz="2200" i="1" dirty="0" err="1"/>
              <a:t>Gott</a:t>
            </a:r>
            <a:r>
              <a:rPr lang="it-IT" sz="2200" i="1" dirty="0"/>
              <a:t>, </a:t>
            </a:r>
          </a:p>
          <a:p>
            <a:pPr marL="269875"/>
            <a:r>
              <a:rPr lang="it-IT" sz="2200" i="1" dirty="0" err="1"/>
              <a:t>dass</a:t>
            </a:r>
            <a:r>
              <a:rPr lang="it-IT" sz="2200" i="1" dirty="0"/>
              <a:t> </a:t>
            </a:r>
            <a:r>
              <a:rPr lang="it-IT" sz="2200" i="1" dirty="0" err="1"/>
              <a:t>sie</a:t>
            </a:r>
            <a:r>
              <a:rPr lang="it-IT" sz="2200" i="1" dirty="0"/>
              <a:t> </a:t>
            </a:r>
            <a:r>
              <a:rPr lang="it-IT" sz="2200" i="1" dirty="0" err="1"/>
              <a:t>gerettet</a:t>
            </a:r>
            <a:r>
              <a:rPr lang="it-IT" sz="2200" i="1" dirty="0"/>
              <a:t> </a:t>
            </a:r>
            <a:r>
              <a:rPr lang="it-IT" sz="2200" i="1" dirty="0" err="1"/>
              <a:t>werden</a:t>
            </a:r>
            <a:r>
              <a:rPr lang="it-IT" sz="2200" i="1" dirty="0"/>
              <a:t>. </a:t>
            </a:r>
          </a:p>
          <a:p>
            <a:pPr marL="269875"/>
            <a:endParaRPr lang="it-IT" sz="2200" i="1" dirty="0"/>
          </a:p>
          <a:p>
            <a:pPr marL="269875"/>
            <a:r>
              <a:rPr lang="it-IT" sz="2200" i="1" dirty="0"/>
              <a:t>2 </a:t>
            </a:r>
            <a:r>
              <a:rPr lang="it-IT" sz="2200" i="1" dirty="0" err="1"/>
              <a:t>Denn</a:t>
            </a:r>
            <a:r>
              <a:rPr lang="it-IT" sz="2200" i="1" dirty="0"/>
              <a:t> ich </a:t>
            </a:r>
            <a:r>
              <a:rPr lang="it-IT" sz="2200" i="1" dirty="0" err="1"/>
              <a:t>bezeuge</a:t>
            </a:r>
            <a:r>
              <a:rPr lang="it-IT" sz="2200" i="1" dirty="0"/>
              <a:t> </a:t>
            </a:r>
            <a:r>
              <a:rPr lang="it-IT" sz="2200" i="1" dirty="0" err="1"/>
              <a:t>ihnen</a:t>
            </a:r>
            <a:r>
              <a:rPr lang="it-IT" sz="2200" i="1" dirty="0"/>
              <a:t>, </a:t>
            </a:r>
            <a:r>
              <a:rPr lang="it-IT" sz="2200" i="1" dirty="0" err="1"/>
              <a:t>dass</a:t>
            </a:r>
            <a:r>
              <a:rPr lang="it-IT" sz="2200" i="1" dirty="0"/>
              <a:t> </a:t>
            </a:r>
            <a:r>
              <a:rPr lang="it-IT" sz="2200" i="1" dirty="0" err="1"/>
              <a:t>sie</a:t>
            </a:r>
            <a:r>
              <a:rPr lang="it-IT" sz="2200" i="1" dirty="0"/>
              <a:t> </a:t>
            </a:r>
            <a:r>
              <a:rPr lang="it-IT" sz="2200" i="1" dirty="0" err="1"/>
              <a:t>Eifer</a:t>
            </a:r>
            <a:r>
              <a:rPr lang="it-IT" sz="2200" i="1" dirty="0"/>
              <a:t> </a:t>
            </a:r>
            <a:r>
              <a:rPr lang="it-IT" sz="2200" i="1" dirty="0" err="1"/>
              <a:t>haben</a:t>
            </a:r>
            <a:r>
              <a:rPr lang="it-IT" sz="2200" i="1" dirty="0"/>
              <a:t> für </a:t>
            </a:r>
            <a:r>
              <a:rPr lang="it-IT" sz="2200" i="1" dirty="0" err="1"/>
              <a:t>Gott</a:t>
            </a:r>
            <a:r>
              <a:rPr lang="it-IT" sz="2200" i="1" dirty="0"/>
              <a:t>, </a:t>
            </a:r>
            <a:r>
              <a:rPr lang="it-IT" sz="2200" i="1" dirty="0" err="1"/>
              <a:t>aber</a:t>
            </a:r>
            <a:r>
              <a:rPr lang="it-IT" sz="2200" i="1" dirty="0"/>
              <a:t> </a:t>
            </a:r>
            <a:r>
              <a:rPr lang="it-IT" sz="2200" i="1" dirty="0" err="1"/>
              <a:t>ohne</a:t>
            </a:r>
            <a:r>
              <a:rPr lang="it-IT" sz="2200" i="1" dirty="0"/>
              <a:t> </a:t>
            </a:r>
            <a:r>
              <a:rPr lang="it-IT" sz="2200" i="1" dirty="0" err="1"/>
              <a:t>Erkenntnis</a:t>
            </a:r>
            <a:r>
              <a:rPr lang="it-IT" sz="2200" i="1" dirty="0"/>
              <a:t>. </a:t>
            </a:r>
          </a:p>
          <a:p>
            <a:pPr marL="269875"/>
            <a:endParaRPr lang="it-IT" sz="2200" i="1" dirty="0"/>
          </a:p>
          <a:p>
            <a:pPr marL="269875"/>
            <a:r>
              <a:rPr lang="it-IT" sz="2200" i="1" dirty="0"/>
              <a:t>3 </a:t>
            </a:r>
            <a:r>
              <a:rPr lang="it-IT" sz="2200" i="1" dirty="0" err="1"/>
              <a:t>Denn</a:t>
            </a:r>
            <a:r>
              <a:rPr lang="it-IT" sz="2200" i="1" dirty="0"/>
              <a:t> </a:t>
            </a:r>
            <a:r>
              <a:rPr lang="it-IT" sz="2200" i="1" dirty="0" err="1"/>
              <a:t>indem</a:t>
            </a:r>
            <a:r>
              <a:rPr lang="it-IT" sz="2200" i="1" dirty="0"/>
              <a:t> </a:t>
            </a:r>
            <a:r>
              <a:rPr lang="it-IT" sz="2200" i="1" dirty="0" err="1"/>
              <a:t>sie</a:t>
            </a:r>
            <a:r>
              <a:rPr lang="it-IT" sz="2200" i="1" dirty="0"/>
              <a:t> die </a:t>
            </a:r>
            <a:r>
              <a:rPr lang="it-IT" sz="2200" i="1" dirty="0" err="1"/>
              <a:t>Gerechtigkeit</a:t>
            </a:r>
            <a:r>
              <a:rPr lang="it-IT" sz="2200" i="1" dirty="0"/>
              <a:t> </a:t>
            </a:r>
            <a:r>
              <a:rPr lang="it-IT" sz="2200" i="1" dirty="0" err="1"/>
              <a:t>Gottes</a:t>
            </a:r>
            <a:r>
              <a:rPr lang="it-IT" sz="2200" i="1" dirty="0"/>
              <a:t> </a:t>
            </a:r>
            <a:r>
              <a:rPr lang="it-IT" sz="2200" i="1" dirty="0" err="1"/>
              <a:t>verkannten</a:t>
            </a:r>
            <a:r>
              <a:rPr lang="it-IT" sz="2200" i="1" dirty="0"/>
              <a:t> und </a:t>
            </a:r>
            <a:r>
              <a:rPr lang="it-IT" sz="2200" i="1" dirty="0" err="1"/>
              <a:t>ihre</a:t>
            </a:r>
            <a:r>
              <a:rPr lang="it-IT" sz="2200" i="1" dirty="0"/>
              <a:t> </a:t>
            </a:r>
            <a:r>
              <a:rPr lang="it-IT" sz="2200" i="1" dirty="0" err="1"/>
              <a:t>eigene</a:t>
            </a:r>
            <a:r>
              <a:rPr lang="it-IT" sz="2200" i="1" dirty="0"/>
              <a:t> </a:t>
            </a:r>
            <a:r>
              <a:rPr lang="it-IT" sz="2200" i="1" dirty="0" err="1"/>
              <a:t>Gerechtigkeit</a:t>
            </a:r>
            <a:r>
              <a:rPr lang="it-IT" sz="2200" i="1" dirty="0"/>
              <a:t> </a:t>
            </a:r>
            <a:r>
              <a:rPr lang="it-IT" sz="2200" i="1" dirty="0" err="1"/>
              <a:t>aufzurichten</a:t>
            </a:r>
            <a:r>
              <a:rPr lang="it-IT" sz="2200" i="1" dirty="0"/>
              <a:t> </a:t>
            </a:r>
            <a:r>
              <a:rPr lang="it-IT" sz="2200" i="1" dirty="0" err="1"/>
              <a:t>suchten</a:t>
            </a:r>
            <a:r>
              <a:rPr lang="it-IT" sz="2200" i="1" dirty="0"/>
              <a:t>, </a:t>
            </a:r>
            <a:r>
              <a:rPr lang="it-IT" sz="2200" i="1" dirty="0" err="1"/>
              <a:t>haben</a:t>
            </a:r>
            <a:r>
              <a:rPr lang="it-IT" sz="2200" i="1" dirty="0"/>
              <a:t> </a:t>
            </a:r>
            <a:r>
              <a:rPr lang="it-IT" sz="2200" i="1" dirty="0" err="1"/>
              <a:t>sie</a:t>
            </a:r>
            <a:r>
              <a:rPr lang="it-IT" sz="2200" i="1" dirty="0"/>
              <a:t> </a:t>
            </a:r>
            <a:r>
              <a:rPr lang="it-IT" sz="2200" i="1" dirty="0" err="1"/>
              <a:t>sich</a:t>
            </a:r>
            <a:r>
              <a:rPr lang="it-IT" sz="2200" i="1" dirty="0"/>
              <a:t> der </a:t>
            </a:r>
            <a:r>
              <a:rPr lang="it-IT" sz="2200" i="1" dirty="0" err="1"/>
              <a:t>Gerechtigkeit</a:t>
            </a:r>
            <a:r>
              <a:rPr lang="it-IT" sz="2200" i="1" dirty="0"/>
              <a:t> </a:t>
            </a:r>
            <a:r>
              <a:rPr lang="it-IT" sz="2200" i="1" dirty="0" err="1"/>
              <a:t>Gottes</a:t>
            </a:r>
            <a:r>
              <a:rPr lang="it-IT" sz="2200" i="1" dirty="0"/>
              <a:t> nicht </a:t>
            </a:r>
            <a:r>
              <a:rPr lang="it-IT" sz="2200" i="1" dirty="0" err="1"/>
              <a:t>unterworfen</a:t>
            </a:r>
            <a:r>
              <a:rPr lang="it-IT" sz="2200" i="1" dirty="0"/>
              <a:t>. </a:t>
            </a:r>
          </a:p>
          <a:p>
            <a:pPr marL="269875"/>
            <a:endParaRPr lang="it-IT" sz="2200" i="1" dirty="0"/>
          </a:p>
          <a:p>
            <a:pPr marL="269875"/>
            <a:r>
              <a:rPr lang="it-IT" sz="2200" i="1" dirty="0"/>
              <a:t>4 </a:t>
            </a:r>
            <a:r>
              <a:rPr lang="it-IT" sz="2200" i="1" dirty="0" err="1"/>
              <a:t>Denn</a:t>
            </a:r>
            <a:r>
              <a:rPr lang="it-IT" sz="2200" i="1" dirty="0"/>
              <a:t> </a:t>
            </a:r>
            <a:r>
              <a:rPr lang="it-IT" sz="2200" i="1" dirty="0" err="1"/>
              <a:t>Ziel</a:t>
            </a:r>
            <a:r>
              <a:rPr lang="it-IT" sz="2200" i="1" dirty="0"/>
              <a:t> </a:t>
            </a:r>
            <a:r>
              <a:rPr lang="it-IT" sz="2200" i="1" dirty="0" err="1"/>
              <a:t>des</a:t>
            </a:r>
            <a:r>
              <a:rPr lang="it-IT" sz="2200" i="1" dirty="0"/>
              <a:t> </a:t>
            </a:r>
            <a:r>
              <a:rPr lang="it-IT" sz="2200" i="1" dirty="0" err="1"/>
              <a:t>Gesetzes</a:t>
            </a:r>
            <a:r>
              <a:rPr lang="it-IT" sz="2200" i="1" dirty="0"/>
              <a:t> </a:t>
            </a:r>
            <a:r>
              <a:rPr lang="it-IT" sz="2200" i="1" dirty="0" err="1"/>
              <a:t>ist</a:t>
            </a:r>
            <a:r>
              <a:rPr lang="it-IT" sz="2200" i="1" dirty="0"/>
              <a:t> Christus zur </a:t>
            </a:r>
            <a:r>
              <a:rPr lang="it-IT" sz="2200" i="1" dirty="0" err="1"/>
              <a:t>Gerechtigkeit</a:t>
            </a:r>
            <a:r>
              <a:rPr lang="it-IT" sz="2200" i="1" dirty="0"/>
              <a:t> für </a:t>
            </a:r>
            <a:r>
              <a:rPr lang="it-IT" sz="2200" i="1" dirty="0" err="1"/>
              <a:t>jeden</a:t>
            </a:r>
            <a:r>
              <a:rPr lang="it-IT" sz="2200" i="1" dirty="0"/>
              <a:t>, der </a:t>
            </a:r>
            <a:r>
              <a:rPr lang="it-IT" sz="2200" i="1" dirty="0" err="1"/>
              <a:t>glaubt</a:t>
            </a:r>
            <a:r>
              <a:rPr lang="it-IT" sz="2200" i="1" dirty="0"/>
              <a:t>.</a:t>
            </a:r>
          </a:p>
        </p:txBody>
      </p:sp>
    </p:spTree>
    <p:extLst>
      <p:ext uri="{BB962C8B-B14F-4D97-AF65-F5344CB8AC3E}">
        <p14:creationId xmlns:p14="http://schemas.microsoft.com/office/powerpoint/2010/main" val="83203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TotalTime>
  <Words>1215</Words>
  <Application>Microsoft Office PowerPoint</Application>
  <PresentationFormat>Widescreen</PresentationFormat>
  <Paragraphs>109</Paragraphs>
  <Slides>13</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GT Pressura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don Luca Cemin</dc:creator>
  <cp:lastModifiedBy>don Luca Cemin</cp:lastModifiedBy>
  <cp:revision>35</cp:revision>
  <dcterms:created xsi:type="dcterms:W3CDTF">2023-02-16T14:42:07Z</dcterms:created>
  <dcterms:modified xsi:type="dcterms:W3CDTF">2023-02-16T16:53:33Z</dcterms:modified>
</cp:coreProperties>
</file>